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sldIdLst>
    <p:sldId id="280" r:id="rId5"/>
    <p:sldId id="294" r:id="rId6"/>
    <p:sldId id="295" r:id="rId7"/>
    <p:sldId id="296" r:id="rId8"/>
    <p:sldId id="297" r:id="rId9"/>
    <p:sldId id="300" r:id="rId10"/>
    <p:sldId id="301" r:id="rId11"/>
    <p:sldId id="293" r:id="rId12"/>
  </p:sldIdLst>
  <p:sldSz cx="12192000" cy="6858000"/>
  <p:notesSz cx="6858000" cy="9144000"/>
  <p:embeddedFontLst>
    <p:embeddedFont>
      <p:font typeface="Poppins" panose="00000500000000000000" pitchFamily="2" charset="0"/>
      <p:regular r:id="rId13"/>
      <p:bold r:id="rId14"/>
      <p:italic r:id="rId15"/>
      <p:boldItalic r:id="rId16"/>
    </p:embeddedFont>
    <p:embeddedFont>
      <p:font typeface="Poppins SemiBold" panose="00000700000000000000" pitchFamily="2" charset="0"/>
      <p:regular r:id="rId17"/>
      <p:bold r:id="rId18"/>
      <p:italic r:id="rId19"/>
      <p:boldItalic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7300"/>
    <a:srgbClr val="00B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548"/>
    <p:restoredTop sz="96327"/>
  </p:normalViewPr>
  <p:slideViewPr>
    <p:cSldViewPr snapToGrid="0" showGuides="1">
      <p:cViewPr varScale="1">
        <p:scale>
          <a:sx n="82" d="100"/>
          <a:sy n="82" d="100"/>
        </p:scale>
        <p:origin x="326" y="5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5.fntdata"/><Relationship Id="rId2" Type="http://schemas.openxmlformats.org/officeDocument/2006/relationships/customXml" Target="../customXml/item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2.fntdata"/><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emf"/><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F14AB9C-63E9-C372-676B-9497EDF62ABD}"/>
              </a:ext>
            </a:extLst>
          </p:cNvPr>
          <p:cNvSpPr/>
          <p:nvPr userDrawn="1"/>
        </p:nvSpPr>
        <p:spPr>
          <a:xfrm>
            <a:off x="0" y="0"/>
            <a:ext cx="12192000" cy="5619750"/>
          </a:xfrm>
          <a:prstGeom prst="rect">
            <a:avLst/>
          </a:prstGeom>
          <a:solidFill>
            <a:srgbClr val="00B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3FF77B13-ED98-1D7F-9D40-611AAF4863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2972" y="5619750"/>
            <a:ext cx="1962150" cy="1238250"/>
          </a:xfrm>
          <a:prstGeom prst="rect">
            <a:avLst/>
          </a:prstGeom>
        </p:spPr>
      </p:pic>
      <p:sp>
        <p:nvSpPr>
          <p:cNvPr id="15" name="Text Placeholder 14">
            <a:extLst>
              <a:ext uri="{FF2B5EF4-FFF2-40B4-BE49-F238E27FC236}">
                <a16:creationId xmlns:a16="http://schemas.microsoft.com/office/drawing/2014/main" id="{C85C2CF3-3AED-AD5E-4E38-8BA390994A2E}"/>
              </a:ext>
            </a:extLst>
          </p:cNvPr>
          <p:cNvSpPr>
            <a:spLocks noGrp="1"/>
          </p:cNvSpPr>
          <p:nvPr>
            <p:ph type="body" sz="quarter" idx="10"/>
          </p:nvPr>
        </p:nvSpPr>
        <p:spPr>
          <a:xfrm>
            <a:off x="4970463" y="5843588"/>
            <a:ext cx="4751387" cy="901700"/>
          </a:xfrm>
        </p:spPr>
        <p:txBody>
          <a:bodyPr lIns="0" rIns="0">
            <a:noAutofit/>
          </a:bodyPr>
          <a:lstStyle>
            <a:lvl1pPr marL="0" indent="0">
              <a:buNone/>
              <a:defRPr sz="1100">
                <a:latin typeface="Poppins" pitchFamily="2" charset="77"/>
                <a:cs typeface="Poppins" pitchFamily="2" charset="77"/>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GB" dirty="0"/>
              <a:t>Click to edit Master text styles</a:t>
            </a:r>
          </a:p>
        </p:txBody>
      </p:sp>
      <p:sp>
        <p:nvSpPr>
          <p:cNvPr id="19" name="Text Placeholder 18">
            <a:extLst>
              <a:ext uri="{FF2B5EF4-FFF2-40B4-BE49-F238E27FC236}">
                <a16:creationId xmlns:a16="http://schemas.microsoft.com/office/drawing/2014/main" id="{E1489839-6018-A5D1-E61D-1B8843A9F9B9}"/>
              </a:ext>
            </a:extLst>
          </p:cNvPr>
          <p:cNvSpPr>
            <a:spLocks noGrp="1"/>
          </p:cNvSpPr>
          <p:nvPr>
            <p:ph type="body" sz="quarter" idx="11"/>
          </p:nvPr>
        </p:nvSpPr>
        <p:spPr>
          <a:xfrm>
            <a:off x="318247" y="1006454"/>
            <a:ext cx="6616271" cy="1754187"/>
          </a:xfrm>
        </p:spPr>
        <p:txBody>
          <a:bodyPr lIns="0" rIns="0">
            <a:noAutofit/>
          </a:bodyPr>
          <a:lstStyle>
            <a:lvl1pPr marL="0" indent="0">
              <a:buNone/>
              <a:defRPr sz="5400" b="1">
                <a:solidFill>
                  <a:schemeClr val="bg1"/>
                </a:solidFill>
                <a:latin typeface="Poppins" pitchFamily="2" charset="77"/>
                <a:cs typeface="Poppins" pitchFamily="2" charset="77"/>
              </a:defRPr>
            </a:lvl1pPr>
            <a:lvl2pPr marL="457200" indent="0">
              <a:buNone/>
              <a:defRPr b="1">
                <a:latin typeface="Poppins" pitchFamily="2" charset="77"/>
                <a:cs typeface="Poppins" pitchFamily="2" charset="77"/>
              </a:defRPr>
            </a:lvl2pPr>
            <a:lvl3pPr marL="914400" indent="0">
              <a:buNone/>
              <a:defRPr b="1">
                <a:latin typeface="Poppins" pitchFamily="2" charset="77"/>
                <a:cs typeface="Poppins" pitchFamily="2" charset="77"/>
              </a:defRPr>
            </a:lvl3pPr>
            <a:lvl4pPr marL="1371600" indent="0">
              <a:buNone/>
              <a:defRPr b="1">
                <a:latin typeface="Poppins" pitchFamily="2" charset="77"/>
                <a:cs typeface="Poppins" pitchFamily="2" charset="77"/>
              </a:defRPr>
            </a:lvl4pPr>
            <a:lvl5pPr marL="1828800" indent="0">
              <a:buNone/>
              <a:defRPr b="1">
                <a:latin typeface="Poppins" pitchFamily="2" charset="77"/>
                <a:cs typeface="Poppins" pitchFamily="2" charset="77"/>
              </a:defRPr>
            </a:lvl5pPr>
          </a:lstStyle>
          <a:p>
            <a:pPr lvl="0"/>
            <a:r>
              <a:rPr lang="en-GB" dirty="0"/>
              <a:t>Click to edit Master text styles</a:t>
            </a:r>
          </a:p>
        </p:txBody>
      </p:sp>
      <p:sp>
        <p:nvSpPr>
          <p:cNvPr id="21" name="Text Placeholder 20">
            <a:extLst>
              <a:ext uri="{FF2B5EF4-FFF2-40B4-BE49-F238E27FC236}">
                <a16:creationId xmlns:a16="http://schemas.microsoft.com/office/drawing/2014/main" id="{A04EEB98-7A06-3C77-EFE9-5A49642023DE}"/>
              </a:ext>
            </a:extLst>
          </p:cNvPr>
          <p:cNvSpPr>
            <a:spLocks noGrp="1"/>
          </p:cNvSpPr>
          <p:nvPr>
            <p:ph type="body" sz="quarter" idx="12"/>
          </p:nvPr>
        </p:nvSpPr>
        <p:spPr>
          <a:xfrm>
            <a:off x="318247" y="3393784"/>
            <a:ext cx="5694363" cy="1754187"/>
          </a:xfrm>
        </p:spPr>
        <p:txBody>
          <a:bodyPr lIns="0" rIns="0">
            <a:noAutofit/>
          </a:bodyPr>
          <a:lstStyle>
            <a:lvl1pPr marL="0" indent="0">
              <a:lnSpc>
                <a:spcPct val="100000"/>
              </a:lnSpc>
              <a:buNone/>
              <a:defRPr sz="1600" b="1">
                <a:solidFill>
                  <a:schemeClr val="bg1"/>
                </a:solidFill>
                <a:latin typeface="Poppins" pitchFamily="2" charset="77"/>
                <a:cs typeface="Poppins" pitchFamily="2" charset="77"/>
              </a:defRPr>
            </a:lvl1pPr>
            <a:lvl2pPr marL="457200" indent="0">
              <a:buNone/>
              <a:defRPr sz="1800">
                <a:solidFill>
                  <a:schemeClr val="bg1"/>
                </a:solidFill>
                <a:latin typeface="Poppins" pitchFamily="2" charset="77"/>
                <a:cs typeface="Poppins" pitchFamily="2" charset="77"/>
              </a:defRPr>
            </a:lvl2pPr>
            <a:lvl3pPr marL="914400" indent="0">
              <a:buNone/>
              <a:defRPr sz="1600">
                <a:solidFill>
                  <a:schemeClr val="bg1"/>
                </a:solidFill>
                <a:latin typeface="Poppins" pitchFamily="2" charset="77"/>
                <a:cs typeface="Poppins" pitchFamily="2" charset="77"/>
              </a:defRPr>
            </a:lvl3pPr>
            <a:lvl4pPr marL="1371600" indent="0">
              <a:buNone/>
              <a:defRPr sz="1400">
                <a:solidFill>
                  <a:schemeClr val="bg1"/>
                </a:solidFill>
                <a:latin typeface="Poppins" pitchFamily="2" charset="77"/>
                <a:cs typeface="Poppins" pitchFamily="2" charset="77"/>
              </a:defRPr>
            </a:lvl4pPr>
            <a:lvl5pPr marL="1828800" indent="0">
              <a:buNone/>
              <a:defRPr sz="1400">
                <a:solidFill>
                  <a:schemeClr val="bg1"/>
                </a:solidFill>
                <a:latin typeface="Poppins" pitchFamily="2" charset="77"/>
                <a:cs typeface="Poppins" pitchFamily="2" charset="77"/>
              </a:defRPr>
            </a:lvl5pPr>
          </a:lstStyle>
          <a:p>
            <a:pPr lvl="0"/>
            <a:r>
              <a:rPr lang="en-GB" dirty="0"/>
              <a:t>Click to edit Master text styles</a:t>
            </a:r>
          </a:p>
        </p:txBody>
      </p:sp>
      <p:sp>
        <p:nvSpPr>
          <p:cNvPr id="25" name="Text Placeholder 24">
            <a:extLst>
              <a:ext uri="{FF2B5EF4-FFF2-40B4-BE49-F238E27FC236}">
                <a16:creationId xmlns:a16="http://schemas.microsoft.com/office/drawing/2014/main" id="{91B1B2E4-DA5D-EF16-4368-F0B52ADEB806}"/>
              </a:ext>
            </a:extLst>
          </p:cNvPr>
          <p:cNvSpPr>
            <a:spLocks noGrp="1"/>
          </p:cNvSpPr>
          <p:nvPr>
            <p:ph type="body" sz="quarter" idx="13"/>
          </p:nvPr>
        </p:nvSpPr>
        <p:spPr>
          <a:xfrm>
            <a:off x="6823976" y="4279080"/>
            <a:ext cx="5178553" cy="1120527"/>
          </a:xfrm>
        </p:spPr>
        <p:txBody>
          <a:bodyPr lIns="0" rIns="0">
            <a:noAutofit/>
          </a:bodyPr>
          <a:lstStyle>
            <a:lvl1pPr marL="0" indent="0">
              <a:lnSpc>
                <a:spcPct val="100000"/>
              </a:lnSpc>
              <a:spcBef>
                <a:spcPts val="0"/>
              </a:spcBef>
              <a:buNone/>
              <a:defRPr sz="1200" b="1" i="0">
                <a:solidFill>
                  <a:schemeClr val="tx1"/>
                </a:solidFill>
                <a:latin typeface="Poppins SemiBold" pitchFamily="2" charset="77"/>
                <a:cs typeface="Poppins SemiBold"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dirty="0"/>
              <a:t>Click to edit Master text styles</a:t>
            </a:r>
          </a:p>
        </p:txBody>
      </p:sp>
      <p:sp>
        <p:nvSpPr>
          <p:cNvPr id="27" name="Picture Placeholder 26">
            <a:extLst>
              <a:ext uri="{FF2B5EF4-FFF2-40B4-BE49-F238E27FC236}">
                <a16:creationId xmlns:a16="http://schemas.microsoft.com/office/drawing/2014/main" id="{761B3CB3-143C-608A-475C-2487DB5EE35C}"/>
              </a:ext>
            </a:extLst>
          </p:cNvPr>
          <p:cNvSpPr>
            <a:spLocks noGrp="1"/>
          </p:cNvSpPr>
          <p:nvPr>
            <p:ph type="pic" sz="quarter" idx="14" hasCustomPrompt="1"/>
          </p:nvPr>
        </p:nvSpPr>
        <p:spPr>
          <a:xfrm>
            <a:off x="6812564" y="2984479"/>
            <a:ext cx="1474702" cy="815975"/>
          </a:xfrm>
        </p:spPr>
        <p:txBody>
          <a:bodyPr/>
          <a:lstStyle/>
          <a:p>
            <a:r>
              <a:rPr lang="en-US" dirty="0"/>
              <a:t>Logo</a:t>
            </a:r>
          </a:p>
        </p:txBody>
      </p:sp>
      <p:sp>
        <p:nvSpPr>
          <p:cNvPr id="28" name="Text Placeholder 24">
            <a:extLst>
              <a:ext uri="{FF2B5EF4-FFF2-40B4-BE49-F238E27FC236}">
                <a16:creationId xmlns:a16="http://schemas.microsoft.com/office/drawing/2014/main" id="{CA490533-7916-A52B-D84B-2C879CD82B07}"/>
              </a:ext>
            </a:extLst>
          </p:cNvPr>
          <p:cNvSpPr>
            <a:spLocks noGrp="1"/>
          </p:cNvSpPr>
          <p:nvPr>
            <p:ph type="body" sz="quarter" idx="15"/>
          </p:nvPr>
        </p:nvSpPr>
        <p:spPr>
          <a:xfrm>
            <a:off x="6823976" y="3945751"/>
            <a:ext cx="5178553" cy="288801"/>
          </a:xfrm>
        </p:spPr>
        <p:txBody>
          <a:bodyPr lIns="0" rIns="0">
            <a:noAutofit/>
          </a:bodyPr>
          <a:lstStyle>
            <a:lvl1pPr marL="0" indent="0">
              <a:buNone/>
              <a:defRPr sz="1200" b="1">
                <a:solidFill>
                  <a:schemeClr val="bg1"/>
                </a:solidFill>
                <a:latin typeface="Poppins" pitchFamily="2" charset="77"/>
                <a:cs typeface="Poppins" pitchFamily="2" charset="77"/>
              </a:defRPr>
            </a:lvl1pPr>
            <a:lvl2pPr marL="457200" indent="0">
              <a:buNone/>
              <a:defRPr sz="1400">
                <a:solidFill>
                  <a:schemeClr val="tx1"/>
                </a:solidFill>
                <a:latin typeface="Poppins" pitchFamily="2" charset="77"/>
                <a:cs typeface="Poppins" pitchFamily="2" charset="77"/>
              </a:defRPr>
            </a:lvl2pPr>
            <a:lvl3pPr marL="914400" indent="0">
              <a:buNone/>
              <a:defRPr sz="1400">
                <a:solidFill>
                  <a:schemeClr val="tx1"/>
                </a:solidFill>
                <a:latin typeface="Poppins" pitchFamily="2" charset="77"/>
                <a:cs typeface="Poppins" pitchFamily="2" charset="77"/>
              </a:defRPr>
            </a:lvl3pPr>
            <a:lvl4pPr marL="1371600" indent="0">
              <a:buNone/>
              <a:defRPr sz="1400">
                <a:solidFill>
                  <a:schemeClr val="tx1"/>
                </a:solidFill>
                <a:latin typeface="Poppins" pitchFamily="2" charset="77"/>
                <a:cs typeface="Poppins" pitchFamily="2" charset="77"/>
              </a:defRPr>
            </a:lvl4pPr>
            <a:lvl5pPr marL="1828800" indent="0">
              <a:buNone/>
              <a:defRPr sz="1400">
                <a:solidFill>
                  <a:schemeClr val="tx1"/>
                </a:solidFill>
                <a:latin typeface="Poppins" pitchFamily="2" charset="77"/>
                <a:cs typeface="Poppins" pitchFamily="2" charset="77"/>
              </a:defRPr>
            </a:lvl5pPr>
          </a:lstStyle>
          <a:p>
            <a:pPr lvl="0"/>
            <a:r>
              <a:rPr lang="en-GB" dirty="0"/>
              <a:t>Click to edit Master text styles</a:t>
            </a:r>
          </a:p>
        </p:txBody>
      </p:sp>
      <p:sp>
        <p:nvSpPr>
          <p:cNvPr id="8" name="Picture Placeholder 7">
            <a:extLst>
              <a:ext uri="{FF2B5EF4-FFF2-40B4-BE49-F238E27FC236}">
                <a16:creationId xmlns:a16="http://schemas.microsoft.com/office/drawing/2014/main" id="{700EF95F-1428-5073-8FD5-95D79B9492E4}"/>
              </a:ext>
            </a:extLst>
          </p:cNvPr>
          <p:cNvSpPr>
            <a:spLocks noGrp="1"/>
          </p:cNvSpPr>
          <p:nvPr>
            <p:ph type="pic" sz="quarter" idx="23"/>
          </p:nvPr>
        </p:nvSpPr>
        <p:spPr>
          <a:xfrm>
            <a:off x="6569826" y="-53288"/>
            <a:ext cx="5664613" cy="3015253"/>
          </a:xfrm>
          <a:custGeom>
            <a:avLst/>
            <a:gdLst>
              <a:gd name="connsiteX0" fmla="*/ 133549 w 5575873"/>
              <a:gd name="connsiteY0" fmla="*/ 0 h 2961965"/>
              <a:gd name="connsiteX1" fmla="*/ 5575873 w 5575873"/>
              <a:gd name="connsiteY1" fmla="*/ 0 h 2961965"/>
              <a:gd name="connsiteX2" fmla="*/ 5575873 w 5575873"/>
              <a:gd name="connsiteY2" fmla="*/ 1929614 h 2961965"/>
              <a:gd name="connsiteX3" fmla="*/ 5440656 w 5575873"/>
              <a:gd name="connsiteY3" fmla="*/ 2053080 h 2961965"/>
              <a:gd name="connsiteX4" fmla="*/ 3156656 w 5575873"/>
              <a:gd name="connsiteY4" fmla="*/ 2960111 h 2961965"/>
              <a:gd name="connsiteX5" fmla="*/ 2109 w 5575873"/>
              <a:gd name="connsiteY5" fmla="*/ 902841 h 2961965"/>
              <a:gd name="connsiteX6" fmla="*/ 119525 w 5575873"/>
              <a:gd name="connsiteY6" fmla="*/ 33967 h 296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5873" h="2961965">
                <a:moveTo>
                  <a:pt x="133549" y="0"/>
                </a:moveTo>
                <a:lnTo>
                  <a:pt x="5575873" y="0"/>
                </a:lnTo>
                <a:lnTo>
                  <a:pt x="5575873" y="1929614"/>
                </a:lnTo>
                <a:lnTo>
                  <a:pt x="5440656" y="2053080"/>
                </a:lnTo>
                <a:cubicBezTo>
                  <a:pt x="4785358" y="2600318"/>
                  <a:pt x="3792422" y="2960111"/>
                  <a:pt x="3156656" y="2960111"/>
                </a:cubicBezTo>
                <a:cubicBezTo>
                  <a:pt x="2139430" y="2960111"/>
                  <a:pt x="82119" y="3102030"/>
                  <a:pt x="2109" y="902841"/>
                </a:cubicBezTo>
                <a:cubicBezTo>
                  <a:pt x="-10393" y="559218"/>
                  <a:pt x="33194" y="272750"/>
                  <a:pt x="119525" y="33967"/>
                </a:cubicBezTo>
                <a:close/>
              </a:path>
            </a:pathLst>
          </a:custGeom>
          <a:ln w="63500">
            <a:solidFill>
              <a:schemeClr val="bg1"/>
            </a:solidFill>
          </a:ln>
        </p:spPr>
        <p:txBody>
          <a:bodyPr wrap="square">
            <a:noAutofit/>
          </a:bodyPr>
          <a:lstStyle>
            <a:lvl1pPr algn="ctr">
              <a:defRPr sz="1200"/>
            </a:lvl1pPr>
          </a:lstStyle>
          <a:p>
            <a:endParaRPr lang="en-US" dirty="0"/>
          </a:p>
        </p:txBody>
      </p:sp>
      <p:sp>
        <p:nvSpPr>
          <p:cNvPr id="2" name="Text Placeholder 14">
            <a:extLst>
              <a:ext uri="{FF2B5EF4-FFF2-40B4-BE49-F238E27FC236}">
                <a16:creationId xmlns:a16="http://schemas.microsoft.com/office/drawing/2014/main" id="{DF16CF70-0B2C-CD75-A745-65CEB14E7570}"/>
              </a:ext>
            </a:extLst>
          </p:cNvPr>
          <p:cNvSpPr>
            <a:spLocks noGrp="1"/>
          </p:cNvSpPr>
          <p:nvPr>
            <p:ph type="body" sz="quarter" idx="24"/>
          </p:nvPr>
        </p:nvSpPr>
        <p:spPr>
          <a:xfrm>
            <a:off x="291458" y="5851546"/>
            <a:ext cx="4562127" cy="901700"/>
          </a:xfrm>
        </p:spPr>
        <p:txBody>
          <a:bodyPr lIns="0" rIns="0">
            <a:noAutofit/>
          </a:bodyPr>
          <a:lstStyle>
            <a:lvl1pPr marL="0" indent="0">
              <a:buNone/>
              <a:defRPr sz="1400">
                <a:latin typeface="Poppins" pitchFamily="2" charset="77"/>
                <a:cs typeface="Poppins" pitchFamily="2" charset="77"/>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GB" dirty="0"/>
              <a:t>Click to edit Master text styles</a:t>
            </a:r>
          </a:p>
        </p:txBody>
      </p:sp>
    </p:spTree>
    <p:extLst>
      <p:ext uri="{BB962C8B-B14F-4D97-AF65-F5344CB8AC3E}">
        <p14:creationId xmlns:p14="http://schemas.microsoft.com/office/powerpoint/2010/main" val="31179835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9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ck Page">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2ED514C-1736-DC88-95D2-898CE8A808F8}"/>
              </a:ext>
            </a:extLst>
          </p:cNvPr>
          <p:cNvSpPr txBox="1"/>
          <p:nvPr userDrawn="1"/>
        </p:nvSpPr>
        <p:spPr>
          <a:xfrm>
            <a:off x="317687" y="332435"/>
            <a:ext cx="8808354" cy="954107"/>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latin typeface="Poppins" pitchFamily="2" charset="77"/>
                <a:cs typeface="Poppins" pitchFamily="2" charset="77"/>
              </a:rPr>
              <a:t>About New Direction</a:t>
            </a:r>
          </a:p>
          <a:p>
            <a:endParaRPr lang="en-US" sz="2800" b="1" dirty="0">
              <a:latin typeface="Poppins" pitchFamily="2" charset="77"/>
              <a:cs typeface="Poppins" pitchFamily="2" charset="77"/>
            </a:endParaRPr>
          </a:p>
        </p:txBody>
      </p:sp>
      <p:sp>
        <p:nvSpPr>
          <p:cNvPr id="3" name="TextBox 2">
            <a:extLst>
              <a:ext uri="{FF2B5EF4-FFF2-40B4-BE49-F238E27FC236}">
                <a16:creationId xmlns:a16="http://schemas.microsoft.com/office/drawing/2014/main" id="{294BE5FB-FE9B-FB2F-BC81-48554D499783}"/>
              </a:ext>
            </a:extLst>
          </p:cNvPr>
          <p:cNvSpPr txBox="1"/>
          <p:nvPr userDrawn="1"/>
        </p:nvSpPr>
        <p:spPr>
          <a:xfrm>
            <a:off x="317686" y="5867427"/>
            <a:ext cx="2941079" cy="769441"/>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dirty="0">
                <a:effectLst/>
                <a:latin typeface="Poppins" pitchFamily="2" charset="77"/>
                <a:cs typeface="Poppins" pitchFamily="2" charset="77"/>
              </a:rPr>
              <a:t>Primary Arts is supported by The City of London Corporation City Educational Trust Fund (29084), a City of London Corporation charity.</a:t>
            </a:r>
            <a:endParaRPr lang="en-US" sz="1100" dirty="0">
              <a:latin typeface="Poppins" pitchFamily="2" charset="77"/>
              <a:cs typeface="Poppins" pitchFamily="2" charset="77"/>
            </a:endParaRPr>
          </a:p>
        </p:txBody>
      </p:sp>
      <p:pic>
        <p:nvPicPr>
          <p:cNvPr id="8" name="Picture 7" descr="A white and orange shield with a cross on it&#10;&#10;Description automatically generated">
            <a:extLst>
              <a:ext uri="{FF2B5EF4-FFF2-40B4-BE49-F238E27FC236}">
                <a16:creationId xmlns:a16="http://schemas.microsoft.com/office/drawing/2014/main" id="{002B5766-901A-F9C3-C48F-8960B0366F98}"/>
              </a:ext>
            </a:extLst>
          </p:cNvPr>
          <p:cNvPicPr>
            <a:picLocks noChangeAspect="1"/>
          </p:cNvPicPr>
          <p:nvPr userDrawn="1"/>
        </p:nvPicPr>
        <p:blipFill>
          <a:blip r:embed="rId2"/>
          <a:stretch>
            <a:fillRect/>
          </a:stretch>
        </p:blipFill>
        <p:spPr>
          <a:xfrm>
            <a:off x="423134" y="4611052"/>
            <a:ext cx="822624" cy="1113970"/>
          </a:xfrm>
          <a:prstGeom prst="rect">
            <a:avLst/>
          </a:prstGeom>
        </p:spPr>
      </p:pic>
      <p:pic>
        <p:nvPicPr>
          <p:cNvPr id="10" name="Picture 9">
            <a:extLst>
              <a:ext uri="{FF2B5EF4-FFF2-40B4-BE49-F238E27FC236}">
                <a16:creationId xmlns:a16="http://schemas.microsoft.com/office/drawing/2014/main" id="{51AEA6F6-12C3-A2B4-E53E-488DD39C0C4C}"/>
              </a:ext>
            </a:extLst>
          </p:cNvPr>
          <p:cNvPicPr>
            <a:picLocks noChangeAspect="1"/>
          </p:cNvPicPr>
          <p:nvPr userDrawn="1"/>
        </p:nvPicPr>
        <p:blipFill>
          <a:blip r:embed="rId3"/>
          <a:stretch>
            <a:fillRect/>
          </a:stretch>
        </p:blipFill>
        <p:spPr>
          <a:xfrm>
            <a:off x="9792137" y="5725022"/>
            <a:ext cx="2028388" cy="851809"/>
          </a:xfrm>
          <a:prstGeom prst="rect">
            <a:avLst/>
          </a:prstGeom>
        </p:spPr>
      </p:pic>
      <p:sp>
        <p:nvSpPr>
          <p:cNvPr id="12" name="TextBox 11">
            <a:extLst>
              <a:ext uri="{FF2B5EF4-FFF2-40B4-BE49-F238E27FC236}">
                <a16:creationId xmlns:a16="http://schemas.microsoft.com/office/drawing/2014/main" id="{C9DBC138-81AB-3D99-6AA2-2D49E1BC5D7B}"/>
              </a:ext>
            </a:extLst>
          </p:cNvPr>
          <p:cNvSpPr txBox="1"/>
          <p:nvPr userDrawn="1"/>
        </p:nvSpPr>
        <p:spPr>
          <a:xfrm>
            <a:off x="317687" y="1357745"/>
            <a:ext cx="6555798" cy="2585323"/>
          </a:xfrm>
          <a:prstGeom prst="rect">
            <a:avLst/>
          </a:prstGeom>
          <a:noFill/>
        </p:spPr>
        <p:txBody>
          <a:bodyPr wrap="square" lIns="0" rIns="0" rtlCol="0">
            <a:spAutoFit/>
          </a:bodyPr>
          <a:lstStyle/>
          <a:p>
            <a:r>
              <a:rPr lang="en-US" sz="1800" dirty="0">
                <a:effectLst/>
                <a:latin typeface="Poppins" pitchFamily="2" charset="77"/>
              </a:rPr>
              <a:t>A New Direction is an award-winning charity (1126216) working to enhance the capacity and agency of children and young people in London to own their creativity, shape culture, and achieve their creative potential.</a:t>
            </a:r>
          </a:p>
          <a:p>
            <a:endParaRPr lang="en-US" sz="1800" dirty="0">
              <a:effectLst/>
              <a:latin typeface="Poppins" pitchFamily="2" charset="77"/>
            </a:endParaRPr>
          </a:p>
          <a:p>
            <a:r>
              <a:rPr lang="en-US" sz="1800" dirty="0">
                <a:effectLst/>
                <a:latin typeface="Poppins" pitchFamily="2" charset="77"/>
              </a:rPr>
              <a:t>Primary Arts is supported by The City of London Corporation City Educational Trust Fund (29084), a City of London Corporation charity. We are extremely grateful to them for their support. </a:t>
            </a:r>
          </a:p>
        </p:txBody>
      </p:sp>
      <p:pic>
        <p:nvPicPr>
          <p:cNvPr id="14" name="Picture 13" descr="A white square with black letters&#10;&#10;Description automatically generated">
            <a:extLst>
              <a:ext uri="{FF2B5EF4-FFF2-40B4-BE49-F238E27FC236}">
                <a16:creationId xmlns:a16="http://schemas.microsoft.com/office/drawing/2014/main" id="{EB664633-8734-257C-DAE5-935DDBA876C7}"/>
              </a:ext>
            </a:extLst>
          </p:cNvPr>
          <p:cNvPicPr>
            <a:picLocks noChangeAspect="1"/>
          </p:cNvPicPr>
          <p:nvPr userDrawn="1"/>
        </p:nvPicPr>
        <p:blipFill>
          <a:blip r:embed="rId4"/>
          <a:stretch>
            <a:fillRect/>
          </a:stretch>
        </p:blipFill>
        <p:spPr>
          <a:xfrm>
            <a:off x="7571703" y="3291123"/>
            <a:ext cx="410761" cy="410761"/>
          </a:xfrm>
          <a:prstGeom prst="rect">
            <a:avLst/>
          </a:prstGeom>
        </p:spPr>
      </p:pic>
      <p:pic>
        <p:nvPicPr>
          <p:cNvPr id="15" name="Picture 14" descr="A white x on a black background&#10;&#10;Description automatically generated">
            <a:extLst>
              <a:ext uri="{FF2B5EF4-FFF2-40B4-BE49-F238E27FC236}">
                <a16:creationId xmlns:a16="http://schemas.microsoft.com/office/drawing/2014/main" id="{37A70833-1703-21A8-BB63-003B8508FF32}"/>
              </a:ext>
            </a:extLst>
          </p:cNvPr>
          <p:cNvPicPr>
            <a:picLocks noChangeAspect="1"/>
          </p:cNvPicPr>
          <p:nvPr userDrawn="1"/>
        </p:nvPicPr>
        <p:blipFill>
          <a:blip r:embed="rId5"/>
          <a:stretch>
            <a:fillRect/>
          </a:stretch>
        </p:blipFill>
        <p:spPr>
          <a:xfrm>
            <a:off x="7571703" y="1960409"/>
            <a:ext cx="410761" cy="407280"/>
          </a:xfrm>
          <a:prstGeom prst="rect">
            <a:avLst/>
          </a:prstGeom>
        </p:spPr>
      </p:pic>
      <p:pic>
        <p:nvPicPr>
          <p:cNvPr id="16" name="Picture 15" descr="A white and black logo&#10;&#10;Description automatically generated">
            <a:extLst>
              <a:ext uri="{FF2B5EF4-FFF2-40B4-BE49-F238E27FC236}">
                <a16:creationId xmlns:a16="http://schemas.microsoft.com/office/drawing/2014/main" id="{238D6084-0362-C533-575C-3B2C96C90379}"/>
              </a:ext>
            </a:extLst>
          </p:cNvPr>
          <p:cNvPicPr>
            <a:picLocks noChangeAspect="1"/>
          </p:cNvPicPr>
          <p:nvPr userDrawn="1"/>
        </p:nvPicPr>
        <p:blipFill>
          <a:blip r:embed="rId6"/>
          <a:stretch>
            <a:fillRect/>
          </a:stretch>
        </p:blipFill>
        <p:spPr>
          <a:xfrm>
            <a:off x="7571703" y="2829406"/>
            <a:ext cx="410761" cy="410761"/>
          </a:xfrm>
          <a:prstGeom prst="rect">
            <a:avLst/>
          </a:prstGeom>
        </p:spPr>
      </p:pic>
      <p:pic>
        <p:nvPicPr>
          <p:cNvPr id="17" name="Picture 16" descr="A white logo with a black background&#10;&#10;Description automatically generated">
            <a:extLst>
              <a:ext uri="{FF2B5EF4-FFF2-40B4-BE49-F238E27FC236}">
                <a16:creationId xmlns:a16="http://schemas.microsoft.com/office/drawing/2014/main" id="{CC74D37F-8ECA-302E-9374-1DE5A54BA1C4}"/>
              </a:ext>
            </a:extLst>
          </p:cNvPr>
          <p:cNvPicPr>
            <a:picLocks noChangeAspect="1"/>
          </p:cNvPicPr>
          <p:nvPr userDrawn="1"/>
        </p:nvPicPr>
        <p:blipFill>
          <a:blip r:embed="rId7"/>
          <a:stretch>
            <a:fillRect/>
          </a:stretch>
        </p:blipFill>
        <p:spPr>
          <a:xfrm>
            <a:off x="7571703" y="2388900"/>
            <a:ext cx="410761" cy="407280"/>
          </a:xfrm>
          <a:prstGeom prst="rect">
            <a:avLst/>
          </a:prstGeom>
        </p:spPr>
      </p:pic>
      <p:sp>
        <p:nvSpPr>
          <p:cNvPr id="4" name="TextBox 3">
            <a:extLst>
              <a:ext uri="{FF2B5EF4-FFF2-40B4-BE49-F238E27FC236}">
                <a16:creationId xmlns:a16="http://schemas.microsoft.com/office/drawing/2014/main" id="{8A4F9E14-348A-EC8C-2776-4A9E978243F4}"/>
              </a:ext>
            </a:extLst>
          </p:cNvPr>
          <p:cNvSpPr txBox="1"/>
          <p:nvPr userDrawn="1"/>
        </p:nvSpPr>
        <p:spPr>
          <a:xfrm>
            <a:off x="8893235" y="1978234"/>
            <a:ext cx="3826192" cy="2185214"/>
          </a:xfrm>
          <a:prstGeom prst="rect">
            <a:avLst/>
          </a:prstGeom>
          <a:noFill/>
        </p:spPr>
        <p:txBody>
          <a:bodyPr wrap="square" lIns="0" tIns="0" rIns="0" bIns="0" rtlCol="0">
            <a:spAutoFit/>
          </a:bodyPr>
          <a:lstStyle/>
          <a:p>
            <a:pPr>
              <a:lnSpc>
                <a:spcPct val="150000"/>
              </a:lnSpc>
            </a:pPr>
            <a:r>
              <a:rPr lang="en-US" sz="1600" b="1" u="none" dirty="0">
                <a:solidFill>
                  <a:schemeClr val="tx1"/>
                </a:solidFill>
                <a:effectLst/>
                <a:latin typeface="Poppins" pitchFamily="2" charset="77"/>
                <a:cs typeface="Poppins" pitchFamily="2" charset="77"/>
              </a:rPr>
              <a:t>#</a:t>
            </a:r>
            <a:r>
              <a:rPr lang="en-US" sz="1600" b="1" u="none" dirty="0" err="1">
                <a:solidFill>
                  <a:schemeClr val="tx1"/>
                </a:solidFill>
                <a:effectLst/>
                <a:latin typeface="Poppins" pitchFamily="2" charset="77"/>
                <a:cs typeface="Poppins" pitchFamily="2" charset="77"/>
              </a:rPr>
              <a:t>PrimaryArts</a:t>
            </a:r>
            <a:endParaRPr lang="en-US" sz="1600" u="none" dirty="0">
              <a:solidFill>
                <a:schemeClr val="tx1"/>
              </a:solidFill>
              <a:effectLst/>
              <a:latin typeface="Poppins" pitchFamily="2" charset="77"/>
              <a:cs typeface="Poppins" pitchFamily="2" charset="77"/>
            </a:endParaRPr>
          </a:p>
          <a:p>
            <a:pPr marL="228600" lvl="1" indent="57150">
              <a:lnSpc>
                <a:spcPct val="150000"/>
              </a:lnSpc>
              <a:tabLst/>
            </a:pPr>
            <a:r>
              <a:rPr lang="en-US" sz="1600" b="1" i="0" u="none" dirty="0">
                <a:solidFill>
                  <a:schemeClr val="tx1"/>
                </a:solidFill>
                <a:effectLst/>
                <a:latin typeface="Poppins SemiBold" pitchFamily="2" charset="77"/>
                <a:cs typeface="Poppins SemiBold" pitchFamily="2" charset="77"/>
              </a:rPr>
              <a:t>@</a:t>
            </a:r>
            <a:r>
              <a:rPr lang="en-US" sz="1600" b="1" i="0" u="none" dirty="0" err="1">
                <a:solidFill>
                  <a:schemeClr val="tx1"/>
                </a:solidFill>
                <a:effectLst/>
                <a:latin typeface="Poppins SemiBold" pitchFamily="2" charset="77"/>
                <a:cs typeface="Poppins SemiBold" pitchFamily="2" charset="77"/>
              </a:rPr>
              <a:t>A_New_Direction</a:t>
            </a:r>
            <a:endParaRPr lang="en-US" sz="1600" b="1" i="0" u="none" dirty="0">
              <a:solidFill>
                <a:schemeClr val="tx1"/>
              </a:solidFill>
              <a:effectLst/>
              <a:latin typeface="Poppins SemiBold" pitchFamily="2" charset="77"/>
              <a:cs typeface="Poppins SemiBold" pitchFamily="2" charset="77"/>
            </a:endParaRPr>
          </a:p>
          <a:p>
            <a:pPr marL="228600" lvl="1" indent="57150">
              <a:lnSpc>
                <a:spcPct val="150000"/>
              </a:lnSpc>
              <a:tabLst/>
            </a:pPr>
            <a:r>
              <a:rPr lang="en-US" sz="1600" b="1" i="0" u="none" dirty="0">
                <a:solidFill>
                  <a:schemeClr val="tx1"/>
                </a:solidFill>
                <a:effectLst/>
                <a:latin typeface="Poppins SemiBold" pitchFamily="2" charset="77"/>
                <a:cs typeface="Poppins SemiBold" pitchFamily="2" charset="77"/>
              </a:rPr>
              <a:t>@</a:t>
            </a:r>
            <a:r>
              <a:rPr lang="en-US" sz="1600" b="1" i="0" u="none" dirty="0" err="1">
                <a:solidFill>
                  <a:schemeClr val="tx1"/>
                </a:solidFill>
                <a:effectLst/>
                <a:latin typeface="Poppins SemiBold" pitchFamily="2" charset="77"/>
                <a:cs typeface="Poppins SemiBold" pitchFamily="2" charset="77"/>
              </a:rPr>
              <a:t>anewdirection_ldn</a:t>
            </a:r>
            <a:endParaRPr lang="en-US" sz="1600" b="1" i="0" u="none" dirty="0">
              <a:solidFill>
                <a:schemeClr val="tx1"/>
              </a:solidFill>
              <a:effectLst/>
              <a:latin typeface="Poppins SemiBold" pitchFamily="2" charset="77"/>
              <a:cs typeface="Poppins SemiBold" pitchFamily="2" charset="77"/>
            </a:endParaRPr>
          </a:p>
          <a:p>
            <a:pPr marL="228600" lvl="1" indent="57150">
              <a:lnSpc>
                <a:spcPct val="150000"/>
              </a:lnSpc>
              <a:tabLst/>
            </a:pPr>
            <a:r>
              <a:rPr lang="en-US" sz="1600" b="1" i="0" u="none" dirty="0">
                <a:solidFill>
                  <a:schemeClr val="tx1"/>
                </a:solidFill>
                <a:effectLst/>
                <a:latin typeface="Poppins SemiBold" pitchFamily="2" charset="77"/>
                <a:cs typeface="Poppins SemiBold" pitchFamily="2" charset="77"/>
              </a:rPr>
              <a:t>@</a:t>
            </a:r>
            <a:r>
              <a:rPr lang="en-US" sz="1600" b="1" i="0" u="none" dirty="0" err="1">
                <a:solidFill>
                  <a:schemeClr val="tx1"/>
                </a:solidFill>
                <a:effectLst/>
                <a:latin typeface="Poppins SemiBold" pitchFamily="2" charset="77"/>
                <a:cs typeface="Poppins SemiBold" pitchFamily="2" charset="77"/>
              </a:rPr>
              <a:t>anewdirectionlondon</a:t>
            </a:r>
            <a:endParaRPr lang="en-US" sz="1600" b="1" i="0" u="none" dirty="0">
              <a:solidFill>
                <a:schemeClr val="tx1"/>
              </a:solidFill>
              <a:effectLst/>
              <a:latin typeface="Poppins SemiBold" pitchFamily="2" charset="77"/>
              <a:cs typeface="Poppins SemiBold" pitchFamily="2" charset="77"/>
            </a:endParaRPr>
          </a:p>
          <a:p>
            <a:pPr marL="228600" lvl="1" indent="57150">
              <a:lnSpc>
                <a:spcPct val="150000"/>
              </a:lnSpc>
              <a:tabLst/>
            </a:pPr>
            <a:r>
              <a:rPr lang="en-US" sz="1600" b="1" i="0" u="none" dirty="0">
                <a:solidFill>
                  <a:schemeClr val="tx1"/>
                </a:solidFill>
                <a:effectLst/>
                <a:latin typeface="Poppins SemiBold" pitchFamily="2" charset="77"/>
                <a:cs typeface="Poppins SemiBold" pitchFamily="2" charset="77"/>
              </a:rPr>
              <a:t>a-new-direction-</a:t>
            </a:r>
            <a:r>
              <a:rPr lang="en-US" sz="1600" b="1" i="0" u="none" dirty="0" err="1">
                <a:solidFill>
                  <a:schemeClr val="tx1"/>
                </a:solidFill>
                <a:effectLst/>
                <a:latin typeface="Poppins SemiBold" pitchFamily="2" charset="77"/>
                <a:cs typeface="Poppins SemiBold" pitchFamily="2" charset="77"/>
              </a:rPr>
              <a:t>london</a:t>
            </a:r>
            <a:endParaRPr lang="en-US" sz="1600" b="1" i="0" u="none" dirty="0">
              <a:solidFill>
                <a:schemeClr val="tx1"/>
              </a:solidFill>
              <a:effectLst/>
              <a:latin typeface="Poppins SemiBold" pitchFamily="2" charset="77"/>
              <a:cs typeface="Poppins SemiBold" pitchFamily="2" charset="77"/>
            </a:endParaRPr>
          </a:p>
          <a:p>
            <a:pPr>
              <a:lnSpc>
                <a:spcPct val="150000"/>
              </a:lnSpc>
            </a:pPr>
            <a:r>
              <a:rPr lang="en-US" sz="1600" b="1" i="0" u="none" dirty="0">
                <a:solidFill>
                  <a:schemeClr val="tx1"/>
                </a:solidFill>
                <a:effectLst/>
                <a:latin typeface="Poppins SemiBold" pitchFamily="2" charset="77"/>
                <a:cs typeface="Poppins SemiBold" pitchFamily="2" charset="77"/>
              </a:rPr>
              <a:t>anewdirection.org.uk</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C3F98F18-F418-FAFA-D694-5F18264A1974}"/>
              </a:ext>
            </a:extLst>
          </p:cNvPr>
          <p:cNvPicPr>
            <a:picLocks noChangeAspect="1"/>
          </p:cNvPicPr>
          <p:nvPr userDrawn="1"/>
        </p:nvPicPr>
        <p:blipFill>
          <a:blip r:embed="rId8"/>
          <a:stretch>
            <a:fillRect/>
          </a:stretch>
        </p:blipFill>
        <p:spPr>
          <a:xfrm>
            <a:off x="8859393" y="3145336"/>
            <a:ext cx="295147" cy="292624"/>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35D22D2D-6309-9F15-428B-86ED6CCD0E8C}"/>
              </a:ext>
            </a:extLst>
          </p:cNvPr>
          <p:cNvPicPr>
            <a:picLocks noChangeAspect="1"/>
          </p:cNvPicPr>
          <p:nvPr userDrawn="1"/>
        </p:nvPicPr>
        <p:blipFill>
          <a:blip r:embed="rId9"/>
          <a:stretch>
            <a:fillRect/>
          </a:stretch>
        </p:blipFill>
        <p:spPr>
          <a:xfrm>
            <a:off x="8872300" y="2784449"/>
            <a:ext cx="295147" cy="292624"/>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D2817539-B725-7B54-025B-068D0A87DB3B}"/>
              </a:ext>
            </a:extLst>
          </p:cNvPr>
          <p:cNvPicPr>
            <a:picLocks noChangeAspect="1"/>
          </p:cNvPicPr>
          <p:nvPr userDrawn="1"/>
        </p:nvPicPr>
        <p:blipFill>
          <a:blip r:embed="rId10"/>
          <a:stretch>
            <a:fillRect/>
          </a:stretch>
        </p:blipFill>
        <p:spPr>
          <a:xfrm>
            <a:off x="8859393" y="3502481"/>
            <a:ext cx="295147" cy="292624"/>
          </a:xfrm>
          <a:prstGeom prst="rect">
            <a:avLst/>
          </a:prstGeom>
        </p:spPr>
      </p:pic>
      <p:pic>
        <p:nvPicPr>
          <p:cNvPr id="9" name="Picture 8">
            <a:extLst>
              <a:ext uri="{FF2B5EF4-FFF2-40B4-BE49-F238E27FC236}">
                <a16:creationId xmlns:a16="http://schemas.microsoft.com/office/drawing/2014/main" id="{684E4B4C-2956-4321-E2BC-FB6D9A2A8406}"/>
              </a:ext>
            </a:extLst>
          </p:cNvPr>
          <p:cNvPicPr>
            <a:picLocks noChangeAspect="1"/>
          </p:cNvPicPr>
          <p:nvPr userDrawn="1"/>
        </p:nvPicPr>
        <p:blipFill>
          <a:blip r:embed="rId11"/>
          <a:stretch>
            <a:fillRect/>
          </a:stretch>
        </p:blipFill>
        <p:spPr>
          <a:xfrm>
            <a:off x="8872300" y="2395612"/>
            <a:ext cx="295147" cy="292624"/>
          </a:xfrm>
          <a:prstGeom prst="rect">
            <a:avLst/>
          </a:prstGeom>
        </p:spPr>
      </p:pic>
      <p:sp>
        <p:nvSpPr>
          <p:cNvPr id="2" name="Text Placeholder 10">
            <a:extLst>
              <a:ext uri="{FF2B5EF4-FFF2-40B4-BE49-F238E27FC236}">
                <a16:creationId xmlns:a16="http://schemas.microsoft.com/office/drawing/2014/main" id="{E222F0A7-F7F5-1713-54E5-FD40A266C4BB}"/>
              </a:ext>
            </a:extLst>
          </p:cNvPr>
          <p:cNvSpPr>
            <a:spLocks noGrp="1"/>
          </p:cNvSpPr>
          <p:nvPr>
            <p:ph type="body" sz="quarter" idx="10" hasCustomPrompt="1"/>
          </p:nvPr>
        </p:nvSpPr>
        <p:spPr>
          <a:xfrm>
            <a:off x="3416300" y="5867427"/>
            <a:ext cx="6042025" cy="647673"/>
          </a:xfrm>
        </p:spPr>
        <p:txBody>
          <a:bodyPr>
            <a:noAutofit/>
          </a:bodyPr>
          <a:lstStyle>
            <a:lvl1pPr marL="0" indent="0">
              <a:buFontTx/>
              <a:buNone/>
              <a:defRPr sz="1000"/>
            </a:lvl1pPr>
            <a:lvl2pPr>
              <a:defRPr sz="1000"/>
            </a:lvl2pPr>
            <a:lvl3pPr>
              <a:defRPr sz="1000"/>
            </a:lvl3pPr>
            <a:lvl4pPr>
              <a:defRPr sz="1000"/>
            </a:lvl4pPr>
            <a:lvl5pPr>
              <a:defRPr sz="1000"/>
            </a:lvl5pPr>
          </a:lstStyle>
          <a:p>
            <a:pPr lvl="0"/>
            <a:r>
              <a:rPr lang="en-US" dirty="0"/>
              <a:t>Image credit</a:t>
            </a:r>
          </a:p>
        </p:txBody>
      </p:sp>
    </p:spTree>
    <p:extLst>
      <p:ext uri="{BB962C8B-B14F-4D97-AF65-F5344CB8AC3E}">
        <p14:creationId xmlns:p14="http://schemas.microsoft.com/office/powerpoint/2010/main" val="1031466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py">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p:nvPr>
        </p:nvSpPr>
        <p:spPr>
          <a:xfrm>
            <a:off x="296864" y="338139"/>
            <a:ext cx="11582097"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1158209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31" name="Text Placeholder 30">
            <a:extLst>
              <a:ext uri="{FF2B5EF4-FFF2-40B4-BE49-F238E27FC236}">
                <a16:creationId xmlns:a16="http://schemas.microsoft.com/office/drawing/2014/main" id="{4EFBCA1D-72D8-ECD1-4975-637DD6548257}"/>
              </a:ext>
            </a:extLst>
          </p:cNvPr>
          <p:cNvSpPr>
            <a:spLocks noGrp="1"/>
          </p:cNvSpPr>
          <p:nvPr>
            <p:ph type="body" sz="quarter" idx="15"/>
          </p:nvPr>
        </p:nvSpPr>
        <p:spPr>
          <a:xfrm>
            <a:off x="304800" y="1619250"/>
            <a:ext cx="11582400" cy="4895850"/>
          </a:xfrm>
        </p:spPr>
        <p:txBody>
          <a:bodyPr lIns="0" tIns="146304" rIns="0" numCol="2"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Tree>
    <p:extLst>
      <p:ext uri="{BB962C8B-B14F-4D97-AF65-F5344CB8AC3E}">
        <p14:creationId xmlns:p14="http://schemas.microsoft.com/office/powerpoint/2010/main" val="3727021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sk_1">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p:nvPr>
        </p:nvSpPr>
        <p:spPr>
          <a:xfrm>
            <a:off x="296864" y="338139"/>
            <a:ext cx="11582097"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1158209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31" name="Text Placeholder 30">
            <a:extLst>
              <a:ext uri="{FF2B5EF4-FFF2-40B4-BE49-F238E27FC236}">
                <a16:creationId xmlns:a16="http://schemas.microsoft.com/office/drawing/2014/main" id="{4EFBCA1D-72D8-ECD1-4975-637DD6548257}"/>
              </a:ext>
            </a:extLst>
          </p:cNvPr>
          <p:cNvSpPr>
            <a:spLocks noGrp="1"/>
          </p:cNvSpPr>
          <p:nvPr>
            <p:ph type="body" sz="quarter" idx="15"/>
          </p:nvPr>
        </p:nvSpPr>
        <p:spPr>
          <a:xfrm>
            <a:off x="318246" y="1619250"/>
            <a:ext cx="5571565" cy="4895850"/>
          </a:xfrm>
        </p:spPr>
        <p:txBody>
          <a:bodyPr lIns="0"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3" name="Text Placeholder 10">
            <a:extLst>
              <a:ext uri="{FF2B5EF4-FFF2-40B4-BE49-F238E27FC236}">
                <a16:creationId xmlns:a16="http://schemas.microsoft.com/office/drawing/2014/main" id="{4570859D-660F-24FF-26E2-37F1F7A83FF5}"/>
              </a:ext>
            </a:extLst>
          </p:cNvPr>
          <p:cNvSpPr>
            <a:spLocks noGrp="1"/>
          </p:cNvSpPr>
          <p:nvPr>
            <p:ph type="body" sz="quarter" idx="17"/>
          </p:nvPr>
        </p:nvSpPr>
        <p:spPr>
          <a:xfrm>
            <a:off x="6237195" y="1619250"/>
            <a:ext cx="5636559" cy="4895850"/>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Tree>
    <p:extLst>
      <p:ext uri="{BB962C8B-B14F-4D97-AF65-F5344CB8AC3E}">
        <p14:creationId xmlns:p14="http://schemas.microsoft.com/office/powerpoint/2010/main" val="1733259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sk_2">
    <p:spTree>
      <p:nvGrpSpPr>
        <p:cNvPr id="1" name=""/>
        <p:cNvGrpSpPr/>
        <p:nvPr/>
      </p:nvGrpSpPr>
      <p:grpSpPr>
        <a:xfrm>
          <a:off x="0" y="0"/>
          <a:ext cx="0" cy="0"/>
          <a:chOff x="0" y="0"/>
          <a:chExt cx="0" cy="0"/>
        </a:xfrm>
      </p:grpSpPr>
      <p:pic>
        <p:nvPicPr>
          <p:cNvPr id="7" name="Picture 6" descr="Blue dots on a black background&#10;&#10;Description automatically generated">
            <a:extLst>
              <a:ext uri="{FF2B5EF4-FFF2-40B4-BE49-F238E27FC236}">
                <a16:creationId xmlns:a16="http://schemas.microsoft.com/office/drawing/2014/main" id="{00FED4AC-FA1C-57AD-311A-133708F68F74}"/>
              </a:ext>
            </a:extLst>
          </p:cNvPr>
          <p:cNvPicPr>
            <a:picLocks noChangeAspect="1"/>
          </p:cNvPicPr>
          <p:nvPr userDrawn="1"/>
        </p:nvPicPr>
        <p:blipFill>
          <a:blip r:embed="rId2"/>
          <a:stretch>
            <a:fillRect/>
          </a:stretch>
        </p:blipFill>
        <p:spPr>
          <a:xfrm>
            <a:off x="8876682" y="6406"/>
            <a:ext cx="1835093" cy="1622443"/>
          </a:xfrm>
          <a:prstGeom prst="rect">
            <a:avLst/>
          </a:prstGeom>
        </p:spPr>
      </p:pic>
      <p:pic>
        <p:nvPicPr>
          <p:cNvPr id="8" name="Picture 7" descr="A blue hand with black background&#10;&#10;Description automatically generated">
            <a:extLst>
              <a:ext uri="{FF2B5EF4-FFF2-40B4-BE49-F238E27FC236}">
                <a16:creationId xmlns:a16="http://schemas.microsoft.com/office/drawing/2014/main" id="{5E4F585E-5697-991F-01AF-CEC703501E10}"/>
              </a:ext>
            </a:extLst>
          </p:cNvPr>
          <p:cNvPicPr>
            <a:picLocks noChangeAspect="1"/>
          </p:cNvPicPr>
          <p:nvPr userDrawn="1"/>
        </p:nvPicPr>
        <p:blipFill>
          <a:blip r:embed="rId3"/>
          <a:stretch>
            <a:fillRect/>
          </a:stretch>
        </p:blipFill>
        <p:spPr>
          <a:xfrm rot="9000000">
            <a:off x="10598000" y="5540431"/>
            <a:ext cx="1652781" cy="1678079"/>
          </a:xfrm>
          <a:prstGeom prst="rect">
            <a:avLst/>
          </a:prstGeom>
        </p:spPr>
      </p:pic>
      <p:pic>
        <p:nvPicPr>
          <p:cNvPr id="9" name="Picture 8" descr="A blue and black logo&#10;&#10;Description automatically generated">
            <a:extLst>
              <a:ext uri="{FF2B5EF4-FFF2-40B4-BE49-F238E27FC236}">
                <a16:creationId xmlns:a16="http://schemas.microsoft.com/office/drawing/2014/main" id="{81DCFFDC-D3EB-9AC4-1711-76D1FC4BB562}"/>
              </a:ext>
            </a:extLst>
          </p:cNvPr>
          <p:cNvPicPr>
            <a:picLocks noChangeAspect="1"/>
          </p:cNvPicPr>
          <p:nvPr userDrawn="1"/>
        </p:nvPicPr>
        <p:blipFill>
          <a:blip r:embed="rId4"/>
          <a:stretch>
            <a:fillRect/>
          </a:stretch>
        </p:blipFill>
        <p:spPr>
          <a:xfrm>
            <a:off x="10172177" y="-11183"/>
            <a:ext cx="2271600" cy="1044139"/>
          </a:xfrm>
          <a:prstGeom prst="rect">
            <a:avLst/>
          </a:prstGeom>
        </p:spPr>
      </p:pic>
      <p:sp>
        <p:nvSpPr>
          <p:cNvPr id="2" name="Text Placeholder 10">
            <a:extLst>
              <a:ext uri="{FF2B5EF4-FFF2-40B4-BE49-F238E27FC236}">
                <a16:creationId xmlns:a16="http://schemas.microsoft.com/office/drawing/2014/main" id="{EC9BE84C-CD96-3647-EAA4-4035CD4D5E0C}"/>
              </a:ext>
            </a:extLst>
          </p:cNvPr>
          <p:cNvSpPr>
            <a:spLocks noGrp="1"/>
          </p:cNvSpPr>
          <p:nvPr>
            <p:ph type="body" sz="quarter" idx="16"/>
          </p:nvPr>
        </p:nvSpPr>
        <p:spPr>
          <a:xfrm>
            <a:off x="239806" y="1619249"/>
            <a:ext cx="11744068" cy="4900611"/>
          </a:xfrm>
          <a:solidFill>
            <a:schemeClr val="bg1"/>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p:nvPr>
        </p:nvSpPr>
        <p:spPr>
          <a:xfrm>
            <a:off x="296864" y="338139"/>
            <a:ext cx="11582097"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1158209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pic>
        <p:nvPicPr>
          <p:cNvPr id="10" name="Picture 9" descr="A blue star on a black background&#10;&#10;Description automatically generated">
            <a:extLst>
              <a:ext uri="{FF2B5EF4-FFF2-40B4-BE49-F238E27FC236}">
                <a16:creationId xmlns:a16="http://schemas.microsoft.com/office/drawing/2014/main" id="{F753EC08-96A1-CBEA-2225-EEA06F4DCE34}"/>
              </a:ext>
            </a:extLst>
          </p:cNvPr>
          <p:cNvPicPr>
            <a:picLocks noChangeAspect="1"/>
          </p:cNvPicPr>
          <p:nvPr userDrawn="1"/>
        </p:nvPicPr>
        <p:blipFill>
          <a:blip r:embed="rId5"/>
          <a:stretch>
            <a:fillRect/>
          </a:stretch>
        </p:blipFill>
        <p:spPr>
          <a:xfrm>
            <a:off x="-250033" y="6175891"/>
            <a:ext cx="929051" cy="821393"/>
          </a:xfrm>
          <a:prstGeom prst="rect">
            <a:avLst/>
          </a:prstGeom>
        </p:spPr>
      </p:pic>
    </p:spTree>
    <p:extLst>
      <p:ext uri="{BB962C8B-B14F-4D97-AF65-F5344CB8AC3E}">
        <p14:creationId xmlns:p14="http://schemas.microsoft.com/office/powerpoint/2010/main" val="3766807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sk_3">
    <p:spTree>
      <p:nvGrpSpPr>
        <p:cNvPr id="1" name=""/>
        <p:cNvGrpSpPr/>
        <p:nvPr/>
      </p:nvGrpSpPr>
      <p:grpSpPr>
        <a:xfrm>
          <a:off x="0" y="0"/>
          <a:ext cx="0" cy="0"/>
          <a:chOff x="0" y="0"/>
          <a:chExt cx="0" cy="0"/>
        </a:xfrm>
      </p:grpSpPr>
      <p:pic>
        <p:nvPicPr>
          <p:cNvPr id="5" name="Picture 4" descr="Blue dots on a black background&#10;&#10;Description automatically generated">
            <a:extLst>
              <a:ext uri="{FF2B5EF4-FFF2-40B4-BE49-F238E27FC236}">
                <a16:creationId xmlns:a16="http://schemas.microsoft.com/office/drawing/2014/main" id="{5B0FFFBD-71BB-D305-BDAE-E846DA59CD86}"/>
              </a:ext>
            </a:extLst>
          </p:cNvPr>
          <p:cNvPicPr>
            <a:picLocks noChangeAspect="1"/>
          </p:cNvPicPr>
          <p:nvPr userDrawn="1"/>
        </p:nvPicPr>
        <p:blipFill>
          <a:blip r:embed="rId2"/>
          <a:stretch>
            <a:fillRect/>
          </a:stretch>
        </p:blipFill>
        <p:spPr>
          <a:xfrm>
            <a:off x="8876682" y="6406"/>
            <a:ext cx="1835093" cy="1622443"/>
          </a:xfrm>
          <a:prstGeom prst="rect">
            <a:avLst/>
          </a:prstGeom>
        </p:spPr>
      </p:pic>
      <p:pic>
        <p:nvPicPr>
          <p:cNvPr id="7" name="Picture 6" descr="A blue hand with black background&#10;&#10;Description automatically generated">
            <a:extLst>
              <a:ext uri="{FF2B5EF4-FFF2-40B4-BE49-F238E27FC236}">
                <a16:creationId xmlns:a16="http://schemas.microsoft.com/office/drawing/2014/main" id="{1F7ACEDA-DFAA-7A84-ACB8-74914E18D8C0}"/>
              </a:ext>
            </a:extLst>
          </p:cNvPr>
          <p:cNvPicPr>
            <a:picLocks noChangeAspect="1"/>
          </p:cNvPicPr>
          <p:nvPr userDrawn="1"/>
        </p:nvPicPr>
        <p:blipFill>
          <a:blip r:embed="rId3"/>
          <a:stretch>
            <a:fillRect/>
          </a:stretch>
        </p:blipFill>
        <p:spPr>
          <a:xfrm rot="9000000">
            <a:off x="10598000" y="5540431"/>
            <a:ext cx="1652781" cy="1678079"/>
          </a:xfrm>
          <a:prstGeom prst="rect">
            <a:avLst/>
          </a:prstGeom>
        </p:spPr>
      </p:pic>
      <p:pic>
        <p:nvPicPr>
          <p:cNvPr id="9" name="Picture 8" descr="A blue and black logo&#10;&#10;Description automatically generated">
            <a:extLst>
              <a:ext uri="{FF2B5EF4-FFF2-40B4-BE49-F238E27FC236}">
                <a16:creationId xmlns:a16="http://schemas.microsoft.com/office/drawing/2014/main" id="{DAD6AFA8-C7C3-C575-BAD6-4EFA56F134FE}"/>
              </a:ext>
            </a:extLst>
          </p:cNvPr>
          <p:cNvPicPr>
            <a:picLocks noChangeAspect="1"/>
          </p:cNvPicPr>
          <p:nvPr userDrawn="1"/>
        </p:nvPicPr>
        <p:blipFill>
          <a:blip r:embed="rId4"/>
          <a:stretch>
            <a:fillRect/>
          </a:stretch>
        </p:blipFill>
        <p:spPr>
          <a:xfrm>
            <a:off x="10172177" y="-11183"/>
            <a:ext cx="2271600" cy="1044139"/>
          </a:xfrm>
          <a:prstGeom prst="rect">
            <a:avLst/>
          </a:prstGeom>
        </p:spPr>
      </p:pic>
      <p:sp>
        <p:nvSpPr>
          <p:cNvPr id="8" name="Text Placeholder 7">
            <a:extLst>
              <a:ext uri="{FF2B5EF4-FFF2-40B4-BE49-F238E27FC236}">
                <a16:creationId xmlns:a16="http://schemas.microsoft.com/office/drawing/2014/main" id="{88A2E401-9804-97B5-E7D7-F49A164F0DCE}"/>
              </a:ext>
            </a:extLst>
          </p:cNvPr>
          <p:cNvSpPr>
            <a:spLocks noGrp="1"/>
          </p:cNvSpPr>
          <p:nvPr>
            <p:ph type="body" sz="quarter" idx="13"/>
          </p:nvPr>
        </p:nvSpPr>
        <p:spPr>
          <a:xfrm>
            <a:off x="317687" y="338139"/>
            <a:ext cx="8808354"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11" name="Text Placeholder 10">
            <a:extLst>
              <a:ext uri="{FF2B5EF4-FFF2-40B4-BE49-F238E27FC236}">
                <a16:creationId xmlns:a16="http://schemas.microsoft.com/office/drawing/2014/main" id="{2331B024-658F-EA03-A417-D278ADD5D542}"/>
              </a:ext>
            </a:extLst>
          </p:cNvPr>
          <p:cNvSpPr>
            <a:spLocks noGrp="1"/>
          </p:cNvSpPr>
          <p:nvPr>
            <p:ph type="body" sz="quarter" idx="15"/>
          </p:nvPr>
        </p:nvSpPr>
        <p:spPr>
          <a:xfrm>
            <a:off x="239806" y="914401"/>
            <a:ext cx="11744068" cy="5605460"/>
          </a:xfrm>
          <a:solidFill>
            <a:schemeClr val="bg1"/>
          </a:solidFill>
          <a:ln w="57150">
            <a:solidFill>
              <a:srgbClr val="00B0FF"/>
            </a:solidFill>
          </a:ln>
        </p:spPr>
        <p:txBody>
          <a:bodyPr lIns="144000" tIns="144000" rIns="144000" bIns="144000" numCol="2"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pic>
        <p:nvPicPr>
          <p:cNvPr id="10" name="Picture 9" descr="A blue star on a black background&#10;&#10;Description automatically generated">
            <a:extLst>
              <a:ext uri="{FF2B5EF4-FFF2-40B4-BE49-F238E27FC236}">
                <a16:creationId xmlns:a16="http://schemas.microsoft.com/office/drawing/2014/main" id="{EB97C5EA-8F4C-A8D3-87D1-8D57AB7BA73B}"/>
              </a:ext>
            </a:extLst>
          </p:cNvPr>
          <p:cNvPicPr>
            <a:picLocks noChangeAspect="1"/>
          </p:cNvPicPr>
          <p:nvPr userDrawn="1"/>
        </p:nvPicPr>
        <p:blipFill>
          <a:blip r:embed="rId5"/>
          <a:stretch>
            <a:fillRect/>
          </a:stretch>
        </p:blipFill>
        <p:spPr>
          <a:xfrm>
            <a:off x="-250033" y="6175891"/>
            <a:ext cx="929051" cy="821393"/>
          </a:xfrm>
          <a:prstGeom prst="rect">
            <a:avLst/>
          </a:prstGeom>
        </p:spPr>
      </p:pic>
    </p:spTree>
    <p:extLst>
      <p:ext uri="{BB962C8B-B14F-4D97-AF65-F5344CB8AC3E}">
        <p14:creationId xmlns:p14="http://schemas.microsoft.com/office/powerpoint/2010/main" val="21874524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9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sk_4">
    <p:spTree>
      <p:nvGrpSpPr>
        <p:cNvPr id="1" name=""/>
        <p:cNvGrpSpPr/>
        <p:nvPr/>
      </p:nvGrpSpPr>
      <p:grpSpPr>
        <a:xfrm>
          <a:off x="0" y="0"/>
          <a:ext cx="0" cy="0"/>
          <a:chOff x="0" y="0"/>
          <a:chExt cx="0" cy="0"/>
        </a:xfrm>
      </p:grpSpPr>
      <p:pic>
        <p:nvPicPr>
          <p:cNvPr id="11" name="Picture 10" descr="A blue flower on a black background&#10;&#10;Description automatically generated">
            <a:extLst>
              <a:ext uri="{FF2B5EF4-FFF2-40B4-BE49-F238E27FC236}">
                <a16:creationId xmlns:a16="http://schemas.microsoft.com/office/drawing/2014/main" id="{49EAAB56-2CA0-6CBB-C243-C5CBE11E3FAB}"/>
              </a:ext>
            </a:extLst>
          </p:cNvPr>
          <p:cNvPicPr>
            <a:picLocks noChangeAspect="1"/>
          </p:cNvPicPr>
          <p:nvPr userDrawn="1"/>
        </p:nvPicPr>
        <p:blipFill>
          <a:blip r:embed="rId2"/>
          <a:stretch>
            <a:fillRect/>
          </a:stretch>
        </p:blipFill>
        <p:spPr>
          <a:xfrm>
            <a:off x="10833619" y="-322366"/>
            <a:ext cx="1662602" cy="1622443"/>
          </a:xfrm>
          <a:prstGeom prst="rect">
            <a:avLst/>
          </a:prstGeom>
        </p:spPr>
      </p:pic>
      <p:pic>
        <p:nvPicPr>
          <p:cNvPr id="6" name="Picture 5" descr="A blue line on a black background&#10;&#10;Description automatically generated">
            <a:extLst>
              <a:ext uri="{FF2B5EF4-FFF2-40B4-BE49-F238E27FC236}">
                <a16:creationId xmlns:a16="http://schemas.microsoft.com/office/drawing/2014/main" id="{5C0C27D6-A271-2310-C092-BDAD8D1D8904}"/>
              </a:ext>
            </a:extLst>
          </p:cNvPr>
          <p:cNvPicPr>
            <a:picLocks noChangeAspect="1"/>
          </p:cNvPicPr>
          <p:nvPr userDrawn="1"/>
        </p:nvPicPr>
        <p:blipFill>
          <a:blip r:embed="rId3"/>
          <a:stretch>
            <a:fillRect/>
          </a:stretch>
        </p:blipFill>
        <p:spPr>
          <a:xfrm>
            <a:off x="-547191" y="5866952"/>
            <a:ext cx="2351214" cy="1701424"/>
          </a:xfrm>
          <a:prstGeom prst="rect">
            <a:avLst/>
          </a:prstGeom>
        </p:spPr>
      </p:pic>
      <p:pic>
        <p:nvPicPr>
          <p:cNvPr id="3" name="Picture 2" descr="Blue dots on a black background&#10;&#10;Description automatically generated">
            <a:extLst>
              <a:ext uri="{FF2B5EF4-FFF2-40B4-BE49-F238E27FC236}">
                <a16:creationId xmlns:a16="http://schemas.microsoft.com/office/drawing/2014/main" id="{AEF53F96-D46D-C99B-BB24-D4AB522A6CD1}"/>
              </a:ext>
            </a:extLst>
          </p:cNvPr>
          <p:cNvPicPr>
            <a:picLocks noChangeAspect="1"/>
          </p:cNvPicPr>
          <p:nvPr userDrawn="1"/>
        </p:nvPicPr>
        <p:blipFill>
          <a:blip r:embed="rId4"/>
          <a:stretch>
            <a:fillRect/>
          </a:stretch>
        </p:blipFill>
        <p:spPr>
          <a:xfrm>
            <a:off x="10747374" y="5708638"/>
            <a:ext cx="1835093" cy="1622443"/>
          </a:xfrm>
          <a:prstGeom prst="rect">
            <a:avLst/>
          </a:prstGeom>
        </p:spPr>
      </p:pic>
      <p:sp>
        <p:nvSpPr>
          <p:cNvPr id="2" name="Text Placeholder 10">
            <a:extLst>
              <a:ext uri="{FF2B5EF4-FFF2-40B4-BE49-F238E27FC236}">
                <a16:creationId xmlns:a16="http://schemas.microsoft.com/office/drawing/2014/main" id="{EC9BE84C-CD96-3647-EAA4-4035CD4D5E0C}"/>
              </a:ext>
            </a:extLst>
          </p:cNvPr>
          <p:cNvSpPr>
            <a:spLocks noGrp="1"/>
          </p:cNvSpPr>
          <p:nvPr>
            <p:ph type="body" sz="quarter" idx="16"/>
          </p:nvPr>
        </p:nvSpPr>
        <p:spPr>
          <a:xfrm>
            <a:off x="239806" y="1619249"/>
            <a:ext cx="7469692" cy="4900611"/>
          </a:xfrm>
          <a:solidFill>
            <a:schemeClr val="bg1"/>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p:nvPr>
        </p:nvSpPr>
        <p:spPr>
          <a:xfrm>
            <a:off x="296864" y="338139"/>
            <a:ext cx="11582097"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1158209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7" name="Text Placeholder 10">
            <a:extLst>
              <a:ext uri="{FF2B5EF4-FFF2-40B4-BE49-F238E27FC236}">
                <a16:creationId xmlns:a16="http://schemas.microsoft.com/office/drawing/2014/main" id="{1E294324-CA6D-858C-A021-22A9B1B87E75}"/>
              </a:ext>
            </a:extLst>
          </p:cNvPr>
          <p:cNvSpPr>
            <a:spLocks noGrp="1"/>
          </p:cNvSpPr>
          <p:nvPr>
            <p:ph type="body" sz="quarter" idx="17"/>
          </p:nvPr>
        </p:nvSpPr>
        <p:spPr>
          <a:xfrm>
            <a:off x="8054788" y="1619249"/>
            <a:ext cx="3823298" cy="4900611"/>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Tree>
    <p:extLst>
      <p:ext uri="{BB962C8B-B14F-4D97-AF65-F5344CB8AC3E}">
        <p14:creationId xmlns:p14="http://schemas.microsoft.com/office/powerpoint/2010/main" val="2885020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sk_5">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p:nvPr>
        </p:nvSpPr>
        <p:spPr>
          <a:xfrm>
            <a:off x="296864" y="338139"/>
            <a:ext cx="5592947" cy="576262"/>
          </a:xfrm>
        </p:spPr>
        <p:txBody>
          <a:bodyPr lIns="0" rIns="0">
            <a:noAutofit/>
          </a:bodyPr>
          <a:lstStyle>
            <a:lvl1pPr marL="0" indent="0">
              <a:buNone/>
              <a:defRPr sz="28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559294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31" name="Text Placeholder 30">
            <a:extLst>
              <a:ext uri="{FF2B5EF4-FFF2-40B4-BE49-F238E27FC236}">
                <a16:creationId xmlns:a16="http://schemas.microsoft.com/office/drawing/2014/main" id="{4EFBCA1D-72D8-ECD1-4975-637DD6548257}"/>
              </a:ext>
            </a:extLst>
          </p:cNvPr>
          <p:cNvSpPr>
            <a:spLocks noGrp="1"/>
          </p:cNvSpPr>
          <p:nvPr>
            <p:ph type="body" sz="quarter" idx="15"/>
          </p:nvPr>
        </p:nvSpPr>
        <p:spPr>
          <a:xfrm>
            <a:off x="318246" y="1619250"/>
            <a:ext cx="5571565" cy="2320738"/>
          </a:xfrm>
        </p:spPr>
        <p:txBody>
          <a:bodyPr lIns="146304"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3" name="Text Placeholder 10">
            <a:extLst>
              <a:ext uri="{FF2B5EF4-FFF2-40B4-BE49-F238E27FC236}">
                <a16:creationId xmlns:a16="http://schemas.microsoft.com/office/drawing/2014/main" id="{4570859D-660F-24FF-26E2-37F1F7A83FF5}"/>
              </a:ext>
            </a:extLst>
          </p:cNvPr>
          <p:cNvSpPr>
            <a:spLocks noGrp="1"/>
          </p:cNvSpPr>
          <p:nvPr>
            <p:ph type="body" sz="quarter" idx="17"/>
          </p:nvPr>
        </p:nvSpPr>
        <p:spPr>
          <a:xfrm>
            <a:off x="318246" y="4199123"/>
            <a:ext cx="5571565" cy="2320738"/>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2" name="Text Placeholder 30">
            <a:extLst>
              <a:ext uri="{FF2B5EF4-FFF2-40B4-BE49-F238E27FC236}">
                <a16:creationId xmlns:a16="http://schemas.microsoft.com/office/drawing/2014/main" id="{15FE0E31-9E45-5199-8A66-D352661C1C3A}"/>
              </a:ext>
            </a:extLst>
          </p:cNvPr>
          <p:cNvSpPr>
            <a:spLocks noGrp="1"/>
          </p:cNvSpPr>
          <p:nvPr>
            <p:ph type="body" sz="quarter" idx="18"/>
          </p:nvPr>
        </p:nvSpPr>
        <p:spPr>
          <a:xfrm>
            <a:off x="6288740" y="1619250"/>
            <a:ext cx="5571565" cy="2320738"/>
          </a:xfrm>
        </p:spPr>
        <p:txBody>
          <a:bodyPr lIns="146304"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4" name="Text Placeholder 10">
            <a:extLst>
              <a:ext uri="{FF2B5EF4-FFF2-40B4-BE49-F238E27FC236}">
                <a16:creationId xmlns:a16="http://schemas.microsoft.com/office/drawing/2014/main" id="{7EB4A1EE-775A-740B-3F72-A060FBE32441}"/>
              </a:ext>
            </a:extLst>
          </p:cNvPr>
          <p:cNvSpPr>
            <a:spLocks noGrp="1"/>
          </p:cNvSpPr>
          <p:nvPr>
            <p:ph type="body" sz="quarter" idx="19"/>
          </p:nvPr>
        </p:nvSpPr>
        <p:spPr>
          <a:xfrm>
            <a:off x="6288740" y="4199123"/>
            <a:ext cx="5571565" cy="2320738"/>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Tree>
    <p:extLst>
      <p:ext uri="{BB962C8B-B14F-4D97-AF65-F5344CB8AC3E}">
        <p14:creationId xmlns:p14="http://schemas.microsoft.com/office/powerpoint/2010/main" val="651437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sk_6">
    <p:spTree>
      <p:nvGrpSpPr>
        <p:cNvPr id="1" name=""/>
        <p:cNvGrpSpPr/>
        <p:nvPr/>
      </p:nvGrpSpPr>
      <p:grpSpPr>
        <a:xfrm>
          <a:off x="0" y="0"/>
          <a:ext cx="0" cy="0"/>
          <a:chOff x="0" y="0"/>
          <a:chExt cx="0" cy="0"/>
        </a:xfrm>
      </p:grpSpPr>
      <p:pic>
        <p:nvPicPr>
          <p:cNvPr id="7" name="Picture 6" descr="Blue dots on a black background&#10;&#10;Description automatically generated">
            <a:extLst>
              <a:ext uri="{FF2B5EF4-FFF2-40B4-BE49-F238E27FC236}">
                <a16:creationId xmlns:a16="http://schemas.microsoft.com/office/drawing/2014/main" id="{84C10169-315B-2C39-88EA-2C949987080C}"/>
              </a:ext>
            </a:extLst>
          </p:cNvPr>
          <p:cNvPicPr>
            <a:picLocks noChangeAspect="1"/>
          </p:cNvPicPr>
          <p:nvPr userDrawn="1"/>
        </p:nvPicPr>
        <p:blipFill>
          <a:blip r:embed="rId2"/>
          <a:stretch>
            <a:fillRect/>
          </a:stretch>
        </p:blipFill>
        <p:spPr>
          <a:xfrm>
            <a:off x="8876682" y="6406"/>
            <a:ext cx="1835093" cy="1622443"/>
          </a:xfrm>
          <a:prstGeom prst="rect">
            <a:avLst/>
          </a:prstGeom>
        </p:spPr>
      </p:pic>
      <p:pic>
        <p:nvPicPr>
          <p:cNvPr id="9" name="Picture 8" descr="A blue hand with black background&#10;&#10;Description automatically generated">
            <a:extLst>
              <a:ext uri="{FF2B5EF4-FFF2-40B4-BE49-F238E27FC236}">
                <a16:creationId xmlns:a16="http://schemas.microsoft.com/office/drawing/2014/main" id="{7B6120C6-8FD4-41F1-68FB-811C542A705A}"/>
              </a:ext>
            </a:extLst>
          </p:cNvPr>
          <p:cNvPicPr>
            <a:picLocks noChangeAspect="1"/>
          </p:cNvPicPr>
          <p:nvPr userDrawn="1"/>
        </p:nvPicPr>
        <p:blipFill>
          <a:blip r:embed="rId3"/>
          <a:stretch>
            <a:fillRect/>
          </a:stretch>
        </p:blipFill>
        <p:spPr>
          <a:xfrm rot="9000000">
            <a:off x="10598000" y="5540431"/>
            <a:ext cx="1652781" cy="1678079"/>
          </a:xfrm>
          <a:prstGeom prst="rect">
            <a:avLst/>
          </a:prstGeom>
        </p:spPr>
      </p:pic>
      <p:pic>
        <p:nvPicPr>
          <p:cNvPr id="10" name="Picture 9" descr="A blue and black logo&#10;&#10;Description automatically generated">
            <a:extLst>
              <a:ext uri="{FF2B5EF4-FFF2-40B4-BE49-F238E27FC236}">
                <a16:creationId xmlns:a16="http://schemas.microsoft.com/office/drawing/2014/main" id="{95F820AA-2375-6EA5-0EAC-CCCDA88D6701}"/>
              </a:ext>
            </a:extLst>
          </p:cNvPr>
          <p:cNvPicPr>
            <a:picLocks noChangeAspect="1"/>
          </p:cNvPicPr>
          <p:nvPr userDrawn="1"/>
        </p:nvPicPr>
        <p:blipFill>
          <a:blip r:embed="rId4"/>
          <a:stretch>
            <a:fillRect/>
          </a:stretch>
        </p:blipFill>
        <p:spPr>
          <a:xfrm>
            <a:off x="10172177" y="-11183"/>
            <a:ext cx="2271600" cy="1044139"/>
          </a:xfrm>
          <a:prstGeom prst="rect">
            <a:avLst/>
          </a:prstGeom>
        </p:spPr>
      </p:pic>
      <p:sp>
        <p:nvSpPr>
          <p:cNvPr id="8" name="Text Placeholder 7">
            <a:extLst>
              <a:ext uri="{FF2B5EF4-FFF2-40B4-BE49-F238E27FC236}">
                <a16:creationId xmlns:a16="http://schemas.microsoft.com/office/drawing/2014/main" id="{88A2E401-9804-97B5-E7D7-F49A164F0DCE}"/>
              </a:ext>
            </a:extLst>
          </p:cNvPr>
          <p:cNvSpPr>
            <a:spLocks noGrp="1"/>
          </p:cNvSpPr>
          <p:nvPr>
            <p:ph type="body" sz="quarter" idx="13"/>
          </p:nvPr>
        </p:nvSpPr>
        <p:spPr>
          <a:xfrm>
            <a:off x="317687" y="338139"/>
            <a:ext cx="8808354" cy="576262"/>
          </a:xfrm>
        </p:spPr>
        <p:txBody>
          <a:bodyPr lIns="0" rIns="0">
            <a:noAutofit/>
          </a:bodyPr>
          <a:lstStyle>
            <a:lvl1pPr marL="0" indent="0">
              <a:buNone/>
              <a:defRPr sz="3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11" name="Text Placeholder 10">
            <a:extLst>
              <a:ext uri="{FF2B5EF4-FFF2-40B4-BE49-F238E27FC236}">
                <a16:creationId xmlns:a16="http://schemas.microsoft.com/office/drawing/2014/main" id="{2331B024-658F-EA03-A417-D278ADD5D542}"/>
              </a:ext>
            </a:extLst>
          </p:cNvPr>
          <p:cNvSpPr>
            <a:spLocks noGrp="1"/>
          </p:cNvSpPr>
          <p:nvPr>
            <p:ph type="body" sz="quarter" idx="15"/>
          </p:nvPr>
        </p:nvSpPr>
        <p:spPr>
          <a:xfrm>
            <a:off x="239806" y="914401"/>
            <a:ext cx="5636559" cy="5605460"/>
          </a:xfrm>
          <a:solidFill>
            <a:schemeClr val="bg1"/>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5" name="Text Placeholder 10">
            <a:extLst>
              <a:ext uri="{FF2B5EF4-FFF2-40B4-BE49-F238E27FC236}">
                <a16:creationId xmlns:a16="http://schemas.microsoft.com/office/drawing/2014/main" id="{3959E4EC-69AC-A9B8-56AD-1E2384572EF5}"/>
              </a:ext>
            </a:extLst>
          </p:cNvPr>
          <p:cNvSpPr>
            <a:spLocks noGrp="1"/>
          </p:cNvSpPr>
          <p:nvPr>
            <p:ph type="body" sz="quarter" idx="16"/>
          </p:nvPr>
        </p:nvSpPr>
        <p:spPr>
          <a:xfrm>
            <a:off x="6237195" y="914401"/>
            <a:ext cx="5636559" cy="5605460"/>
          </a:xfrm>
          <a:solidFill>
            <a:schemeClr val="bg1"/>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pic>
        <p:nvPicPr>
          <p:cNvPr id="12" name="Picture 11" descr="A blue star on a black background&#10;&#10;Description automatically generated">
            <a:extLst>
              <a:ext uri="{FF2B5EF4-FFF2-40B4-BE49-F238E27FC236}">
                <a16:creationId xmlns:a16="http://schemas.microsoft.com/office/drawing/2014/main" id="{077F66F7-B908-8CC6-AC97-22B2295B51F6}"/>
              </a:ext>
            </a:extLst>
          </p:cNvPr>
          <p:cNvPicPr>
            <a:picLocks noChangeAspect="1"/>
          </p:cNvPicPr>
          <p:nvPr userDrawn="1"/>
        </p:nvPicPr>
        <p:blipFill>
          <a:blip r:embed="rId5"/>
          <a:stretch>
            <a:fillRect/>
          </a:stretch>
        </p:blipFill>
        <p:spPr>
          <a:xfrm>
            <a:off x="-250033" y="6175891"/>
            <a:ext cx="929051" cy="821393"/>
          </a:xfrm>
          <a:prstGeom prst="rect">
            <a:avLst/>
          </a:prstGeom>
        </p:spPr>
      </p:pic>
    </p:spTree>
    <p:extLst>
      <p:ext uri="{BB962C8B-B14F-4D97-AF65-F5344CB8AC3E}">
        <p14:creationId xmlns:p14="http://schemas.microsoft.com/office/powerpoint/2010/main" val="3218042763"/>
      </p:ext>
    </p:extLst>
  </p:cSld>
  <p:clrMapOvr>
    <a:masterClrMapping/>
  </p:clrMapOvr>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daption">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D1676F91-C61F-3B45-1E3A-24A84B344BB5}"/>
              </a:ext>
            </a:extLst>
          </p:cNvPr>
          <p:cNvSpPr>
            <a:spLocks noGrp="1"/>
          </p:cNvSpPr>
          <p:nvPr>
            <p:ph type="body" sz="quarter" idx="13"/>
          </p:nvPr>
        </p:nvSpPr>
        <p:spPr>
          <a:xfrm>
            <a:off x="296864" y="338139"/>
            <a:ext cx="5592947" cy="576262"/>
          </a:xfrm>
        </p:spPr>
        <p:txBody>
          <a:bodyPr lIns="0" rIns="0">
            <a:noAutofit/>
          </a:bodyPr>
          <a:lstStyle>
            <a:lvl1pPr marL="0" indent="0">
              <a:buNone/>
              <a:defRPr sz="28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29" name="Text Placeholder 7">
            <a:extLst>
              <a:ext uri="{FF2B5EF4-FFF2-40B4-BE49-F238E27FC236}">
                <a16:creationId xmlns:a16="http://schemas.microsoft.com/office/drawing/2014/main" id="{C255E469-DB58-6EDF-37A0-255B31CC250A}"/>
              </a:ext>
            </a:extLst>
          </p:cNvPr>
          <p:cNvSpPr>
            <a:spLocks noGrp="1"/>
          </p:cNvSpPr>
          <p:nvPr>
            <p:ph type="body" sz="quarter" idx="14"/>
          </p:nvPr>
        </p:nvSpPr>
        <p:spPr>
          <a:xfrm>
            <a:off x="305102" y="931263"/>
            <a:ext cx="5592947" cy="576262"/>
          </a:xfrm>
        </p:spPr>
        <p:txBody>
          <a:bodyPr lIns="0" rIns="0">
            <a:normAutofit/>
          </a:bodyPr>
          <a:lstStyle>
            <a:lvl1pPr marL="0" indent="0">
              <a:lnSpc>
                <a:spcPct val="100000"/>
              </a:lnSpc>
              <a:buNone/>
              <a:defRPr sz="20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31" name="Text Placeholder 30">
            <a:extLst>
              <a:ext uri="{FF2B5EF4-FFF2-40B4-BE49-F238E27FC236}">
                <a16:creationId xmlns:a16="http://schemas.microsoft.com/office/drawing/2014/main" id="{4EFBCA1D-72D8-ECD1-4975-637DD6548257}"/>
              </a:ext>
            </a:extLst>
          </p:cNvPr>
          <p:cNvSpPr>
            <a:spLocks noGrp="1"/>
          </p:cNvSpPr>
          <p:nvPr>
            <p:ph type="body" sz="quarter" idx="15"/>
          </p:nvPr>
        </p:nvSpPr>
        <p:spPr>
          <a:xfrm>
            <a:off x="318246" y="2221980"/>
            <a:ext cx="5571565" cy="1718007"/>
          </a:xfrm>
        </p:spPr>
        <p:txBody>
          <a:bodyPr lIns="146304"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3" name="Text Placeholder 10">
            <a:extLst>
              <a:ext uri="{FF2B5EF4-FFF2-40B4-BE49-F238E27FC236}">
                <a16:creationId xmlns:a16="http://schemas.microsoft.com/office/drawing/2014/main" id="{4570859D-660F-24FF-26E2-37F1F7A83FF5}"/>
              </a:ext>
            </a:extLst>
          </p:cNvPr>
          <p:cNvSpPr>
            <a:spLocks noGrp="1"/>
          </p:cNvSpPr>
          <p:nvPr>
            <p:ph type="body" sz="quarter" idx="17"/>
          </p:nvPr>
        </p:nvSpPr>
        <p:spPr>
          <a:xfrm>
            <a:off x="318246" y="1619250"/>
            <a:ext cx="5571565" cy="576262"/>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8" name="Text Placeholder 30">
            <a:extLst>
              <a:ext uri="{FF2B5EF4-FFF2-40B4-BE49-F238E27FC236}">
                <a16:creationId xmlns:a16="http://schemas.microsoft.com/office/drawing/2014/main" id="{9B53764D-CE5C-179B-8FF8-D5A18004835B}"/>
              </a:ext>
            </a:extLst>
          </p:cNvPr>
          <p:cNvSpPr>
            <a:spLocks noGrp="1"/>
          </p:cNvSpPr>
          <p:nvPr>
            <p:ph type="body" sz="quarter" idx="20"/>
          </p:nvPr>
        </p:nvSpPr>
        <p:spPr>
          <a:xfrm>
            <a:off x="6315634" y="2221980"/>
            <a:ext cx="5571565" cy="1718007"/>
          </a:xfrm>
        </p:spPr>
        <p:txBody>
          <a:bodyPr lIns="146304"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9" name="Text Placeholder 10">
            <a:extLst>
              <a:ext uri="{FF2B5EF4-FFF2-40B4-BE49-F238E27FC236}">
                <a16:creationId xmlns:a16="http://schemas.microsoft.com/office/drawing/2014/main" id="{747194F7-CE74-F7E3-712A-AC591326F275}"/>
              </a:ext>
            </a:extLst>
          </p:cNvPr>
          <p:cNvSpPr>
            <a:spLocks noGrp="1"/>
          </p:cNvSpPr>
          <p:nvPr>
            <p:ph type="body" sz="quarter" idx="21"/>
          </p:nvPr>
        </p:nvSpPr>
        <p:spPr>
          <a:xfrm>
            <a:off x="6315634" y="1619250"/>
            <a:ext cx="5571565" cy="576262"/>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10" name="Text Placeholder 30">
            <a:extLst>
              <a:ext uri="{FF2B5EF4-FFF2-40B4-BE49-F238E27FC236}">
                <a16:creationId xmlns:a16="http://schemas.microsoft.com/office/drawing/2014/main" id="{8F8122DC-A621-2AA3-E578-100D2B6B4449}"/>
              </a:ext>
            </a:extLst>
          </p:cNvPr>
          <p:cNvSpPr>
            <a:spLocks noGrp="1"/>
          </p:cNvSpPr>
          <p:nvPr>
            <p:ph type="body" sz="quarter" idx="22"/>
          </p:nvPr>
        </p:nvSpPr>
        <p:spPr>
          <a:xfrm>
            <a:off x="318246" y="4817262"/>
            <a:ext cx="5571565" cy="1718007"/>
          </a:xfrm>
        </p:spPr>
        <p:txBody>
          <a:bodyPr lIns="146304"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11" name="Text Placeholder 10">
            <a:extLst>
              <a:ext uri="{FF2B5EF4-FFF2-40B4-BE49-F238E27FC236}">
                <a16:creationId xmlns:a16="http://schemas.microsoft.com/office/drawing/2014/main" id="{02DD8A6F-3DF2-C3C4-59AE-D8AE91886F40}"/>
              </a:ext>
            </a:extLst>
          </p:cNvPr>
          <p:cNvSpPr>
            <a:spLocks noGrp="1"/>
          </p:cNvSpPr>
          <p:nvPr>
            <p:ph type="body" sz="quarter" idx="23"/>
          </p:nvPr>
        </p:nvSpPr>
        <p:spPr>
          <a:xfrm>
            <a:off x="318246" y="4214532"/>
            <a:ext cx="5571565" cy="576262"/>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12" name="Text Placeholder 30">
            <a:extLst>
              <a:ext uri="{FF2B5EF4-FFF2-40B4-BE49-F238E27FC236}">
                <a16:creationId xmlns:a16="http://schemas.microsoft.com/office/drawing/2014/main" id="{1843C174-98E0-493F-C946-2D6D7272D0AF}"/>
              </a:ext>
            </a:extLst>
          </p:cNvPr>
          <p:cNvSpPr>
            <a:spLocks noGrp="1"/>
          </p:cNvSpPr>
          <p:nvPr>
            <p:ph type="body" sz="quarter" idx="24"/>
          </p:nvPr>
        </p:nvSpPr>
        <p:spPr>
          <a:xfrm>
            <a:off x="6315634" y="4817262"/>
            <a:ext cx="5571565" cy="1718007"/>
          </a:xfrm>
        </p:spPr>
        <p:txBody>
          <a:bodyPr lIns="146304" tIns="146304" rIns="0" numCol="1" spcCol="365760">
            <a:noAutofit/>
          </a:bodyPr>
          <a:lstStyle>
            <a:lvl1pPr marL="0" indent="0">
              <a:lnSpc>
                <a:spcPct val="100000"/>
              </a:lnSpc>
              <a:spcBef>
                <a:spcPts val="0"/>
              </a:spcBef>
              <a:spcAft>
                <a:spcPts val="1000"/>
              </a:spcAft>
              <a:buNone/>
              <a:defRPr sz="1500">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
        <p:nvSpPr>
          <p:cNvPr id="13" name="Text Placeholder 10">
            <a:extLst>
              <a:ext uri="{FF2B5EF4-FFF2-40B4-BE49-F238E27FC236}">
                <a16:creationId xmlns:a16="http://schemas.microsoft.com/office/drawing/2014/main" id="{37C36212-CA44-430E-304F-68FE7F59EBE3}"/>
              </a:ext>
            </a:extLst>
          </p:cNvPr>
          <p:cNvSpPr>
            <a:spLocks noGrp="1"/>
          </p:cNvSpPr>
          <p:nvPr>
            <p:ph type="body" sz="quarter" idx="25"/>
          </p:nvPr>
        </p:nvSpPr>
        <p:spPr>
          <a:xfrm>
            <a:off x="6315634" y="4214532"/>
            <a:ext cx="5571565" cy="576262"/>
          </a:xfrm>
          <a:solidFill>
            <a:srgbClr val="00B0FF"/>
          </a:solidFill>
          <a:ln w="57150">
            <a:solidFill>
              <a:srgbClr val="00B0FF"/>
            </a:solidFill>
          </a:ln>
        </p:spPr>
        <p:txBody>
          <a:bodyPr lIns="144000" tIns="144000" rIns="144000" bIns="144000" numCol="1" spcCol="365760">
            <a:noAutofit/>
          </a:bodyPr>
          <a:lstStyle>
            <a:lvl1pPr marL="0" indent="0">
              <a:lnSpc>
                <a:spcPct val="100000"/>
              </a:lnSpc>
              <a:spcBef>
                <a:spcPts val="0"/>
              </a:spcBef>
              <a:spcAft>
                <a:spcPts val="1000"/>
              </a:spcAft>
              <a:buNone/>
              <a:defRPr sz="1600" b="1">
                <a:latin typeface="Poppins" pitchFamily="2" charset="77"/>
                <a:cs typeface="Poppins" pitchFamily="2" charset="77"/>
              </a:defRPr>
            </a:lvl1pPr>
            <a:lvl2pPr marL="457200" indent="0">
              <a:buNone/>
              <a:defRPr>
                <a:latin typeface="Poppins" pitchFamily="2" charset="77"/>
                <a:cs typeface="Poppins" pitchFamily="2" charset="77"/>
              </a:defRPr>
            </a:lvl2pPr>
            <a:lvl3pPr marL="914400" indent="0">
              <a:buNone/>
              <a:defRPr>
                <a:latin typeface="Poppins" pitchFamily="2" charset="77"/>
                <a:cs typeface="Poppins" pitchFamily="2" charset="77"/>
              </a:defRPr>
            </a:lvl3pPr>
            <a:lvl4pPr marL="1371600" indent="0">
              <a:buNone/>
              <a:defRPr>
                <a:latin typeface="Poppins" pitchFamily="2" charset="77"/>
                <a:cs typeface="Poppins" pitchFamily="2" charset="77"/>
              </a:defRPr>
            </a:lvl4pPr>
            <a:lvl5pPr marL="1828800" indent="0">
              <a:buNone/>
              <a:defRPr>
                <a:latin typeface="Poppins" pitchFamily="2" charset="77"/>
                <a:cs typeface="Poppins" pitchFamily="2" charset="77"/>
              </a:defRPr>
            </a:lvl5pPr>
          </a:lstStyle>
          <a:p>
            <a:pPr lvl="0"/>
            <a:r>
              <a:rPr lang="en-GB" dirty="0"/>
              <a:t>Click to edit Master text styles</a:t>
            </a:r>
          </a:p>
        </p:txBody>
      </p:sp>
    </p:spTree>
    <p:extLst>
      <p:ext uri="{BB962C8B-B14F-4D97-AF65-F5344CB8AC3E}">
        <p14:creationId xmlns:p14="http://schemas.microsoft.com/office/powerpoint/2010/main" val="1320011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6F484F-C87B-18AE-B944-96490E71CA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858E7AE1-CFF7-8F49-0296-C400A4D1FC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a:extLst>
              <a:ext uri="{FF2B5EF4-FFF2-40B4-BE49-F238E27FC236}">
                <a16:creationId xmlns:a16="http://schemas.microsoft.com/office/drawing/2014/main" id="{9571C8A0-8EB6-89B6-C2B6-90BB3C52E5E4}"/>
              </a:ext>
            </a:extLst>
          </p:cNvPr>
          <p:cNvSpPr>
            <a:spLocks noGrp="1"/>
          </p:cNvSpPr>
          <p:nvPr>
            <p:ph type="ftr" sz="quarter" idx="3"/>
          </p:nvPr>
        </p:nvSpPr>
        <p:spPr>
          <a:xfrm>
            <a:off x="189470" y="6356350"/>
            <a:ext cx="11821298" cy="365125"/>
          </a:xfrm>
          <a:prstGeom prst="rect">
            <a:avLst/>
          </a:prstGeom>
        </p:spPr>
        <p:txBody>
          <a:bodyPr vert="horz" lIns="91440" tIns="45720" rIns="91440" bIns="45720" rtlCol="0" anchor="ctr"/>
          <a:lstStyle>
            <a:lvl1pPr algn="ctr">
              <a:defRPr sz="1200">
                <a:solidFill>
                  <a:schemeClr val="tx1"/>
                </a:solidFill>
                <a:latin typeface="Poppins" pitchFamily="2" charset="77"/>
                <a:cs typeface="Poppins" pitchFamily="2" charset="77"/>
              </a:defRPr>
            </a:lvl1pPr>
          </a:lstStyle>
          <a:p>
            <a:endParaRPr lang="en-US" dirty="0"/>
          </a:p>
        </p:txBody>
      </p:sp>
    </p:spTree>
    <p:extLst>
      <p:ext uri="{BB962C8B-B14F-4D97-AF65-F5344CB8AC3E}">
        <p14:creationId xmlns:p14="http://schemas.microsoft.com/office/powerpoint/2010/main" val="2067795399"/>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66" r:id="rId3"/>
    <p:sldLayoutId id="2147483667" r:id="rId4"/>
    <p:sldLayoutId id="2147483661" r:id="rId5"/>
    <p:sldLayoutId id="2147483668" r:id="rId6"/>
    <p:sldLayoutId id="2147483669" r:id="rId7"/>
    <p:sldLayoutId id="2147483665" r:id="rId8"/>
    <p:sldLayoutId id="2147483670" r:id="rId9"/>
    <p:sldLayoutId id="2147483663" r:id="rId10"/>
  </p:sldLayoutIdLst>
  <p:txStyles>
    <p:titleStyle>
      <a:lvl1pPr algn="l" defTabSz="914400" rtl="0" eaLnBrk="1" latinLnBrk="0" hangingPunct="1">
        <a:lnSpc>
          <a:spcPct val="90000"/>
        </a:lnSpc>
        <a:spcBef>
          <a:spcPct val="0"/>
        </a:spcBef>
        <a:buNone/>
        <a:defRPr sz="440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4" userDrawn="1">
          <p15:clr>
            <a:srgbClr val="F26B43"/>
          </p15:clr>
        </p15:guide>
        <p15:guide id="2" pos="7488" userDrawn="1">
          <p15:clr>
            <a:srgbClr val="F26B43"/>
          </p15:clr>
        </p15:guide>
        <p15:guide id="3" pos="192" userDrawn="1">
          <p15:clr>
            <a:srgbClr val="F26B43"/>
          </p15:clr>
        </p15:guide>
        <p15:guide id="4" orient="horz" pos="1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carolgraysocialstories.com/social-stories/" TargetMode="External"/><Relationship Id="rId2" Type="http://schemas.openxmlformats.org/officeDocument/2006/relationships/hyperlink" Target="https://www.anewdirection.org.uk/about-us/programmes/primary-arts/go-and-see/go-see-materials-and-resources" TargetMode="Externa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8.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8.xml"/><Relationship Id="rId4" Type="http://schemas.openxmlformats.org/officeDocument/2006/relationships/image" Target="../media/image28.jpeg"/></Relationships>
</file>

<file path=ppt/slides/_rels/slide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youtu.be/1ylHDrFSMlM" TargetMode="External"/><Relationship Id="rId1" Type="http://schemas.openxmlformats.org/officeDocument/2006/relationships/slideLayout" Target="../slideLayouts/slideLayout8.xml"/><Relationship Id="rId5" Type="http://schemas.openxmlformats.org/officeDocument/2006/relationships/image" Target="../media/image30.png"/><Relationship Id="rId4" Type="http://schemas.openxmlformats.org/officeDocument/2006/relationships/image" Target="../media/image29.jpg"/></Relationships>
</file>

<file path=ppt/slides/_rels/slide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8.xml"/><Relationship Id="rId5" Type="http://schemas.openxmlformats.org/officeDocument/2006/relationships/image" Target="../media/image33.jpg"/><Relationship Id="rId4" Type="http://schemas.openxmlformats.org/officeDocument/2006/relationships/image" Target="../media/image24.jpg"/></Relationships>
</file>

<file path=ppt/slides/_rels/slide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8.xml"/><Relationship Id="rId5" Type="http://schemas.openxmlformats.org/officeDocument/2006/relationships/image" Target="../media/image29.jpg"/><Relationship Id="rId4" Type="http://schemas.openxmlformats.org/officeDocument/2006/relationships/image" Target="../media/image36.jpg"/></Relationships>
</file>

<file path=ppt/slides/_rels/slide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35.jpg"/><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FE4B53EF-E737-8547-D18C-7CD3CF91B67D}"/>
              </a:ext>
            </a:extLst>
          </p:cNvPr>
          <p:cNvSpPr>
            <a:spLocks noGrp="1"/>
          </p:cNvSpPr>
          <p:nvPr>
            <p:ph type="body" sz="quarter" idx="10"/>
          </p:nvPr>
        </p:nvSpPr>
        <p:spPr/>
        <p:txBody>
          <a:bodyPr/>
          <a:lstStyle/>
          <a:p>
            <a:endParaRPr lang="en-US"/>
          </a:p>
        </p:txBody>
      </p:sp>
      <p:sp>
        <p:nvSpPr>
          <p:cNvPr id="19" name="Text Placeholder 18">
            <a:extLst>
              <a:ext uri="{FF2B5EF4-FFF2-40B4-BE49-F238E27FC236}">
                <a16:creationId xmlns:a16="http://schemas.microsoft.com/office/drawing/2014/main" id="{296A9BA1-CF00-0E80-0B3D-5ECCA2CA9537}"/>
              </a:ext>
            </a:extLst>
          </p:cNvPr>
          <p:cNvSpPr>
            <a:spLocks noGrp="1"/>
          </p:cNvSpPr>
          <p:nvPr>
            <p:ph type="body" sz="quarter" idx="11"/>
          </p:nvPr>
        </p:nvSpPr>
        <p:spPr/>
        <p:txBody>
          <a:bodyPr/>
          <a:lstStyle/>
          <a:p>
            <a:r>
              <a:rPr lang="en-US" dirty="0">
                <a:latin typeface="+mn-lt"/>
              </a:rPr>
              <a:t>Go &amp; See – Theatre</a:t>
            </a:r>
          </a:p>
          <a:p>
            <a:r>
              <a:rPr lang="en-US" dirty="0">
                <a:latin typeface="+mn-lt"/>
              </a:rPr>
              <a:t>Visual Guide Resource</a:t>
            </a:r>
          </a:p>
        </p:txBody>
      </p:sp>
      <p:sp>
        <p:nvSpPr>
          <p:cNvPr id="20" name="Text Placeholder 19">
            <a:extLst>
              <a:ext uri="{FF2B5EF4-FFF2-40B4-BE49-F238E27FC236}">
                <a16:creationId xmlns:a16="http://schemas.microsoft.com/office/drawing/2014/main" id="{8BC010AA-C652-74B4-3DC4-EB25CA4C3516}"/>
              </a:ext>
            </a:extLst>
          </p:cNvPr>
          <p:cNvSpPr>
            <a:spLocks noGrp="1"/>
          </p:cNvSpPr>
          <p:nvPr>
            <p:ph type="body" sz="quarter" idx="12"/>
          </p:nvPr>
        </p:nvSpPr>
        <p:spPr>
          <a:xfrm>
            <a:off x="318247" y="3393784"/>
            <a:ext cx="5777753" cy="1754187"/>
          </a:xfrm>
        </p:spPr>
        <p:txBody>
          <a:bodyPr vert="horz" lIns="0" tIns="45720" rIns="0" bIns="45720" rtlCol="0" anchor="t">
            <a:noAutofit/>
          </a:bodyPr>
          <a:lstStyle/>
          <a:p>
            <a:r>
              <a:rPr lang="en-GB" sz="1800" dirty="0">
                <a:latin typeface="+mn-lt"/>
                <a:cs typeface="Poppins"/>
              </a:rPr>
              <a:t>A visual guide to support pupils’ understanding of going to see a theatre show at The Unicorn Theatre in Southwark. </a:t>
            </a:r>
          </a:p>
          <a:p>
            <a:endParaRPr lang="en-GB" sz="1800" dirty="0">
              <a:latin typeface="+mn-lt"/>
            </a:endParaRPr>
          </a:p>
          <a:p>
            <a:r>
              <a:rPr lang="en-GB" sz="1800" dirty="0">
                <a:latin typeface="+mn-lt"/>
              </a:rPr>
              <a:t>You can access additional resources on </a:t>
            </a:r>
            <a:r>
              <a:rPr lang="en-GB" sz="1800" dirty="0">
                <a:latin typeface="+mn-lt"/>
                <a:hlinkClick r:id="rId2"/>
              </a:rPr>
              <a:t>A New Direction’s</a:t>
            </a:r>
            <a:r>
              <a:rPr lang="en-GB" sz="1800" dirty="0">
                <a:latin typeface="+mn-lt"/>
              </a:rPr>
              <a:t> website.</a:t>
            </a:r>
          </a:p>
          <a:p>
            <a:endParaRPr lang="en-US" sz="1800" dirty="0">
              <a:latin typeface="+mn-lt"/>
            </a:endParaRPr>
          </a:p>
        </p:txBody>
      </p:sp>
      <p:sp>
        <p:nvSpPr>
          <p:cNvPr id="23" name="Text Placeholder 22">
            <a:extLst>
              <a:ext uri="{FF2B5EF4-FFF2-40B4-BE49-F238E27FC236}">
                <a16:creationId xmlns:a16="http://schemas.microsoft.com/office/drawing/2014/main" id="{A0DCC8DB-EB9C-210C-EC93-3678BF23FE32}"/>
              </a:ext>
            </a:extLst>
          </p:cNvPr>
          <p:cNvSpPr>
            <a:spLocks noGrp="1"/>
          </p:cNvSpPr>
          <p:nvPr>
            <p:ph type="body" sz="quarter" idx="15"/>
          </p:nvPr>
        </p:nvSpPr>
        <p:spPr>
          <a:xfrm>
            <a:off x="6823976" y="3945750"/>
            <a:ext cx="5178553" cy="1319585"/>
          </a:xfrm>
        </p:spPr>
        <p:txBody>
          <a:bodyPr/>
          <a:lstStyle/>
          <a:p>
            <a:r>
              <a:rPr lang="en-GB" sz="1400" dirty="0">
                <a:latin typeface="+mn-lt"/>
              </a:rPr>
              <a:t>This visual guide could be particularly relevant to pupils who benefit from Social Stories. Teachers could read it with their classes before the trip and it could be shared as a handout for grownups to read at home too.</a:t>
            </a:r>
          </a:p>
          <a:p>
            <a:r>
              <a:rPr lang="en-GB" sz="1400" dirty="0">
                <a:latin typeface="+mn-lt"/>
              </a:rPr>
              <a:t>To find out more about Social Stories, please </a:t>
            </a:r>
            <a:r>
              <a:rPr lang="en-GB" sz="1400" dirty="0">
                <a:latin typeface="+mn-lt"/>
                <a:hlinkClick r:id="rId3"/>
              </a:rPr>
              <a:t>visit this website</a:t>
            </a:r>
            <a:r>
              <a:rPr lang="en-GB" sz="1400" dirty="0">
                <a:latin typeface="+mn-lt"/>
              </a:rPr>
              <a:t>.</a:t>
            </a:r>
          </a:p>
          <a:p>
            <a:endParaRPr lang="en-GB" sz="1400" dirty="0">
              <a:latin typeface="+mn-lt"/>
            </a:endParaRPr>
          </a:p>
          <a:p>
            <a:endParaRPr lang="en-US" sz="1400" dirty="0">
              <a:latin typeface="+mn-lt"/>
            </a:endParaRPr>
          </a:p>
        </p:txBody>
      </p:sp>
      <p:sp>
        <p:nvSpPr>
          <p:cNvPr id="16" name="Text Placeholder 15">
            <a:extLst>
              <a:ext uri="{FF2B5EF4-FFF2-40B4-BE49-F238E27FC236}">
                <a16:creationId xmlns:a16="http://schemas.microsoft.com/office/drawing/2014/main" id="{1BF297FC-CCC5-223D-1977-591ADF9EC0E4}"/>
              </a:ext>
            </a:extLst>
          </p:cNvPr>
          <p:cNvSpPr>
            <a:spLocks noGrp="1"/>
          </p:cNvSpPr>
          <p:nvPr>
            <p:ph type="body" sz="quarter" idx="24"/>
          </p:nvPr>
        </p:nvSpPr>
        <p:spPr>
          <a:xfrm>
            <a:off x="291458" y="5851546"/>
            <a:ext cx="4562127" cy="901700"/>
          </a:xfrm>
        </p:spPr>
        <p:txBody>
          <a:bodyPr/>
          <a:lstStyle/>
          <a:p>
            <a:r>
              <a:rPr lang="en-US" sz="1600" dirty="0">
                <a:latin typeface="+mn-lt"/>
              </a:rPr>
              <a:t>Go &amp; See: Schools’ Resources</a:t>
            </a:r>
          </a:p>
        </p:txBody>
      </p:sp>
      <p:pic>
        <p:nvPicPr>
          <p:cNvPr id="33" name="Picture Placeholder 32" descr="'How Does Santa Go Down the Chimney?' Mac Barnett and Jon Klassen ...">
            <a:extLst>
              <a:ext uri="{FF2B5EF4-FFF2-40B4-BE49-F238E27FC236}">
                <a16:creationId xmlns:a16="http://schemas.microsoft.com/office/drawing/2014/main" id="{338EE351-7CBD-A5DC-3250-D8406806EFE3}"/>
              </a:ext>
            </a:extLst>
          </p:cNvPr>
          <p:cNvPicPr>
            <a:picLocks noGrp="1" noChangeAspect="1"/>
          </p:cNvPicPr>
          <p:nvPr>
            <p:ph type="pic" sz="quarter" idx="23"/>
          </p:nvPr>
        </p:nvPicPr>
        <p:blipFill>
          <a:blip r:embed="rId4"/>
          <a:srcRect t="2716" b="2716"/>
          <a:stretch>
            <a:fillRect/>
          </a:stretch>
        </p:blipFill>
        <p:spPr>
          <a:xfrm>
            <a:off x="6527387" y="5759"/>
            <a:ext cx="5664613" cy="3015253"/>
          </a:xfrm>
        </p:spPr>
      </p:pic>
      <p:pic>
        <p:nvPicPr>
          <p:cNvPr id="4" name="Picture Placeholder 3" descr="A black and white logo&#10;&#10;AI-generated content may be incorrect.">
            <a:extLst>
              <a:ext uri="{FF2B5EF4-FFF2-40B4-BE49-F238E27FC236}">
                <a16:creationId xmlns:a16="http://schemas.microsoft.com/office/drawing/2014/main" id="{BFAAA346-AEF8-1E93-8AEF-0A61C463DFA7}"/>
              </a:ext>
            </a:extLst>
          </p:cNvPr>
          <p:cNvPicPr>
            <a:picLocks noGrp="1" noChangeAspect="1"/>
          </p:cNvPicPr>
          <p:nvPr>
            <p:ph type="pic" sz="quarter" idx="14"/>
          </p:nvPr>
        </p:nvPicPr>
        <p:blipFill>
          <a:blip r:embed="rId5"/>
          <a:srcRect l="2487" r="2487"/>
          <a:stretch/>
        </p:blipFill>
        <p:spPr>
          <a:xfrm>
            <a:off x="6821424" y="3126247"/>
            <a:ext cx="1474702" cy="815975"/>
          </a:xfrm>
          <a:prstGeom prst="rect">
            <a:avLst/>
          </a:prstGeom>
        </p:spPr>
      </p:pic>
    </p:spTree>
    <p:extLst>
      <p:ext uri="{BB962C8B-B14F-4D97-AF65-F5344CB8AC3E}">
        <p14:creationId xmlns:p14="http://schemas.microsoft.com/office/powerpoint/2010/main" val="448474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454273-EE7D-5F5B-7384-20E55BE83DE7}"/>
              </a:ext>
            </a:extLst>
          </p:cNvPr>
          <p:cNvSpPr>
            <a:spLocks noGrp="1"/>
          </p:cNvSpPr>
          <p:nvPr>
            <p:ph type="body" sz="quarter" idx="13"/>
          </p:nvPr>
        </p:nvSpPr>
        <p:spPr/>
        <p:txBody>
          <a:bodyPr/>
          <a:lstStyle/>
          <a:p>
            <a:r>
              <a:rPr lang="en-US" dirty="0">
                <a:latin typeface="+mn-lt"/>
              </a:rPr>
              <a:t>We’re going to the theatre!</a:t>
            </a:r>
          </a:p>
        </p:txBody>
      </p:sp>
      <p:sp>
        <p:nvSpPr>
          <p:cNvPr id="3" name="Text Placeholder 2">
            <a:extLst>
              <a:ext uri="{FF2B5EF4-FFF2-40B4-BE49-F238E27FC236}">
                <a16:creationId xmlns:a16="http://schemas.microsoft.com/office/drawing/2014/main" id="{B36F23D6-DB88-98D7-7B56-FE745BBC03A5}"/>
              </a:ext>
            </a:extLst>
          </p:cNvPr>
          <p:cNvSpPr>
            <a:spLocks noGrp="1"/>
          </p:cNvSpPr>
          <p:nvPr>
            <p:ph type="body" sz="quarter" idx="15"/>
          </p:nvPr>
        </p:nvSpPr>
        <p:spPr/>
        <p:txBody>
          <a:bodyPr/>
          <a:lstStyle/>
          <a:p>
            <a:r>
              <a:rPr lang="en-US" sz="1800" dirty="0">
                <a:latin typeface="+mn-lt"/>
              </a:rPr>
              <a:t>I will travel to the Unicorn Theatre.</a:t>
            </a:r>
          </a:p>
          <a:p>
            <a:endParaRPr lang="en-US" sz="1800" dirty="0">
              <a:latin typeface="+mn-lt"/>
            </a:endParaRPr>
          </a:p>
          <a:p>
            <a:r>
              <a:rPr lang="en-US" sz="1800" dirty="0">
                <a:latin typeface="+mn-lt"/>
              </a:rPr>
              <a:t>			I might be travelling by 			bus,</a:t>
            </a:r>
          </a:p>
          <a:p>
            <a:endParaRPr lang="en-US" sz="1800" dirty="0">
              <a:latin typeface="+mn-lt"/>
            </a:endParaRPr>
          </a:p>
          <a:p>
            <a:endParaRPr lang="en-US" sz="1800" dirty="0">
              <a:latin typeface="+mn-lt"/>
            </a:endParaRPr>
          </a:p>
          <a:p>
            <a:endParaRPr lang="en-US" sz="1800" dirty="0">
              <a:latin typeface="+mn-lt"/>
            </a:endParaRPr>
          </a:p>
          <a:p>
            <a:r>
              <a:rPr lang="en-US" sz="1800" dirty="0">
                <a:latin typeface="+mn-lt"/>
              </a:rPr>
              <a:t>		 	or by train,</a:t>
            </a:r>
          </a:p>
          <a:p>
            <a:endParaRPr lang="en-US" sz="1800" dirty="0">
              <a:latin typeface="+mn-lt"/>
            </a:endParaRPr>
          </a:p>
          <a:p>
            <a:endParaRPr lang="en-US" sz="1800" dirty="0">
              <a:latin typeface="+mn-lt"/>
            </a:endParaRPr>
          </a:p>
          <a:p>
            <a:endParaRPr lang="en-US" sz="1800" dirty="0">
              <a:latin typeface="+mn-lt"/>
            </a:endParaRPr>
          </a:p>
          <a:p>
            <a:r>
              <a:rPr lang="en-US" sz="1800" dirty="0">
                <a:latin typeface="+mn-lt"/>
              </a:rPr>
              <a:t>			or on foot.</a:t>
            </a:r>
          </a:p>
          <a:p>
            <a:r>
              <a:rPr lang="en-US" sz="1800" dirty="0">
                <a:latin typeface="+mn-lt"/>
              </a:rPr>
              <a:t> </a:t>
            </a:r>
          </a:p>
        </p:txBody>
      </p:sp>
      <p:sp>
        <p:nvSpPr>
          <p:cNvPr id="4" name="Text Placeholder 3">
            <a:extLst>
              <a:ext uri="{FF2B5EF4-FFF2-40B4-BE49-F238E27FC236}">
                <a16:creationId xmlns:a16="http://schemas.microsoft.com/office/drawing/2014/main" id="{73DC29E1-9840-7CE9-8AD7-94F4D94316AC}"/>
              </a:ext>
            </a:extLst>
          </p:cNvPr>
          <p:cNvSpPr>
            <a:spLocks noGrp="1"/>
          </p:cNvSpPr>
          <p:nvPr>
            <p:ph type="body" sz="quarter" idx="16"/>
          </p:nvPr>
        </p:nvSpPr>
        <p:spPr/>
        <p:txBody>
          <a:bodyPr/>
          <a:lstStyle/>
          <a:p>
            <a:endParaRPr lang="en-US" dirty="0"/>
          </a:p>
          <a:p>
            <a:endParaRPr lang="en-US" sz="1800" dirty="0">
              <a:latin typeface="+mn-lt"/>
            </a:endParaRPr>
          </a:p>
          <a:p>
            <a:r>
              <a:rPr lang="en-US" sz="1800" dirty="0">
                <a:latin typeface="+mn-lt"/>
              </a:rPr>
              <a:t>			         My class will be 			         going there too.</a:t>
            </a:r>
          </a:p>
          <a:p>
            <a:endParaRPr lang="en-US" sz="1800" dirty="0">
              <a:latin typeface="+mn-lt"/>
            </a:endParaRPr>
          </a:p>
          <a:p>
            <a:endParaRPr lang="en-US" sz="1800" dirty="0">
              <a:latin typeface="+mn-lt"/>
            </a:endParaRPr>
          </a:p>
          <a:p>
            <a:endParaRPr lang="en-US" sz="1800" dirty="0">
              <a:latin typeface="+mn-lt"/>
            </a:endParaRPr>
          </a:p>
          <a:p>
            <a:endParaRPr lang="en-US" sz="1800" dirty="0">
              <a:latin typeface="+mn-lt"/>
            </a:endParaRPr>
          </a:p>
          <a:p>
            <a:endParaRPr lang="en-US" sz="1800" dirty="0">
              <a:latin typeface="+mn-lt"/>
            </a:endParaRPr>
          </a:p>
          <a:p>
            <a:r>
              <a:rPr lang="en-US" sz="1800" dirty="0">
                <a:latin typeface="+mn-lt"/>
              </a:rPr>
              <a:t>			       </a:t>
            </a:r>
          </a:p>
          <a:p>
            <a:r>
              <a:rPr lang="en-US" sz="1800" dirty="0">
                <a:latin typeface="+mn-lt"/>
              </a:rPr>
              <a:t>			        My teachers will 			        going be there too.</a:t>
            </a:r>
          </a:p>
          <a:p>
            <a:endParaRPr lang="en-US" dirty="0"/>
          </a:p>
        </p:txBody>
      </p:sp>
      <p:pic>
        <p:nvPicPr>
          <p:cNvPr id="5" name="Picture Placeholder 26">
            <a:extLst>
              <a:ext uri="{FF2B5EF4-FFF2-40B4-BE49-F238E27FC236}">
                <a16:creationId xmlns:a16="http://schemas.microsoft.com/office/drawing/2014/main" id="{812BFA1E-D37D-CE87-FF12-77BFF5EFCEF7}"/>
              </a:ext>
            </a:extLst>
          </p:cNvPr>
          <p:cNvPicPr>
            <a:picLocks noChangeAspect="1"/>
          </p:cNvPicPr>
          <p:nvPr/>
        </p:nvPicPr>
        <p:blipFill>
          <a:blip r:embed="rId2"/>
          <a:srcRect l="4988" r="4988"/>
          <a:stretch/>
        </p:blipFill>
        <p:spPr>
          <a:xfrm>
            <a:off x="518517" y="1414471"/>
            <a:ext cx="2037051" cy="1508529"/>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8" name="Picture Placeholder 26">
            <a:extLst>
              <a:ext uri="{FF2B5EF4-FFF2-40B4-BE49-F238E27FC236}">
                <a16:creationId xmlns:a16="http://schemas.microsoft.com/office/drawing/2014/main" id="{AA3B7717-2B87-8C0D-C53E-A721A6D36742}"/>
              </a:ext>
            </a:extLst>
          </p:cNvPr>
          <p:cNvPicPr>
            <a:picLocks noChangeAspect="1"/>
          </p:cNvPicPr>
          <p:nvPr/>
        </p:nvPicPr>
        <p:blipFill>
          <a:blip r:embed="rId3"/>
          <a:srcRect l="4988" r="4988"/>
          <a:stretch/>
        </p:blipFill>
        <p:spPr>
          <a:xfrm>
            <a:off x="452297" y="3111557"/>
            <a:ext cx="2103271" cy="1557568"/>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10" name="Picture Placeholder 26">
            <a:extLst>
              <a:ext uri="{FF2B5EF4-FFF2-40B4-BE49-F238E27FC236}">
                <a16:creationId xmlns:a16="http://schemas.microsoft.com/office/drawing/2014/main" id="{B863FF19-014A-270B-E4C3-7F20596C95E0}"/>
              </a:ext>
            </a:extLst>
          </p:cNvPr>
          <p:cNvPicPr>
            <a:picLocks noChangeAspect="1"/>
          </p:cNvPicPr>
          <p:nvPr/>
        </p:nvPicPr>
        <p:blipFill>
          <a:blip r:embed="rId4"/>
          <a:srcRect l="4988" r="4988"/>
          <a:stretch/>
        </p:blipFill>
        <p:spPr>
          <a:xfrm>
            <a:off x="452297" y="4857683"/>
            <a:ext cx="2103272" cy="1557568"/>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16" name="Picture Placeholder 26">
            <a:extLst>
              <a:ext uri="{FF2B5EF4-FFF2-40B4-BE49-F238E27FC236}">
                <a16:creationId xmlns:a16="http://schemas.microsoft.com/office/drawing/2014/main" id="{ED285A52-0F17-1702-65C6-E230C0BDBF7B}"/>
              </a:ext>
            </a:extLst>
          </p:cNvPr>
          <p:cNvPicPr>
            <a:picLocks noChangeAspect="1"/>
          </p:cNvPicPr>
          <p:nvPr/>
        </p:nvPicPr>
        <p:blipFill>
          <a:blip r:embed="rId5"/>
          <a:srcRect l="12021" r="12021"/>
          <a:stretch/>
        </p:blipFill>
        <p:spPr>
          <a:xfrm>
            <a:off x="6532879" y="1350395"/>
            <a:ext cx="2806857" cy="2078605"/>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17" name="Picture Placeholder 26">
            <a:extLst>
              <a:ext uri="{FF2B5EF4-FFF2-40B4-BE49-F238E27FC236}">
                <a16:creationId xmlns:a16="http://schemas.microsoft.com/office/drawing/2014/main" id="{FEC4AFCC-48B9-AA57-FD55-11D1F99AAD19}"/>
              </a:ext>
            </a:extLst>
          </p:cNvPr>
          <p:cNvPicPr>
            <a:picLocks noChangeAspect="1"/>
          </p:cNvPicPr>
          <p:nvPr/>
        </p:nvPicPr>
        <p:blipFill>
          <a:blip r:embed="rId6"/>
          <a:srcRect l="4988" r="4988"/>
          <a:stretch/>
        </p:blipFill>
        <p:spPr>
          <a:xfrm>
            <a:off x="6532879" y="4005262"/>
            <a:ext cx="2806857" cy="2078605"/>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spTree>
    <p:extLst>
      <p:ext uri="{BB962C8B-B14F-4D97-AF65-F5344CB8AC3E}">
        <p14:creationId xmlns:p14="http://schemas.microsoft.com/office/powerpoint/2010/main" val="4267156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454273-EE7D-5F5B-7384-20E55BE83DE7}"/>
              </a:ext>
            </a:extLst>
          </p:cNvPr>
          <p:cNvSpPr>
            <a:spLocks noGrp="1"/>
          </p:cNvSpPr>
          <p:nvPr>
            <p:ph type="body" sz="quarter" idx="13"/>
          </p:nvPr>
        </p:nvSpPr>
        <p:spPr/>
        <p:txBody>
          <a:bodyPr/>
          <a:lstStyle/>
          <a:p>
            <a:r>
              <a:rPr lang="en-US" dirty="0">
                <a:latin typeface="+mn-lt"/>
              </a:rPr>
              <a:t>The Location</a:t>
            </a:r>
          </a:p>
        </p:txBody>
      </p:sp>
      <p:sp>
        <p:nvSpPr>
          <p:cNvPr id="3" name="Text Placeholder 2">
            <a:extLst>
              <a:ext uri="{FF2B5EF4-FFF2-40B4-BE49-F238E27FC236}">
                <a16:creationId xmlns:a16="http://schemas.microsoft.com/office/drawing/2014/main" id="{B36F23D6-DB88-98D7-7B56-FE745BBC03A5}"/>
              </a:ext>
            </a:extLst>
          </p:cNvPr>
          <p:cNvSpPr>
            <a:spLocks noGrp="1"/>
          </p:cNvSpPr>
          <p:nvPr>
            <p:ph type="body" sz="quarter" idx="15"/>
          </p:nvPr>
        </p:nvSpPr>
        <p:spPr>
          <a:xfrm>
            <a:off x="318247" y="909640"/>
            <a:ext cx="5636559" cy="5605460"/>
          </a:xfrm>
        </p:spPr>
        <p:txBody>
          <a:bodyPr vert="horz" lIns="144000" tIns="144000" rIns="144000" bIns="144000" numCol="1" spcCol="365760" rtlCol="0" anchor="t">
            <a:noAutofit/>
          </a:bodyPr>
          <a:lstStyle/>
          <a:p>
            <a:endParaRPr lang="en-US" dirty="0"/>
          </a:p>
          <a:p>
            <a:endParaRPr lang="en-US" dirty="0"/>
          </a:p>
          <a:p>
            <a:r>
              <a:rPr lang="en-US" dirty="0">
                <a:latin typeface="Poppins"/>
                <a:cs typeface="Poppins"/>
              </a:rPr>
              <a:t>				</a:t>
            </a:r>
            <a:r>
              <a:rPr lang="en-US" sz="1800" dirty="0">
                <a:latin typeface="+mn-lt"/>
                <a:cs typeface="Poppins"/>
              </a:rPr>
              <a:t>This is the 				outside of 				the theatre.</a:t>
            </a:r>
            <a:endParaRPr lang="en-US" sz="1800" dirty="0">
              <a:latin typeface="+mn-lt"/>
              <a:ea typeface="Calibri"/>
              <a:cs typeface="Poppins"/>
            </a:endParaRPr>
          </a:p>
          <a:p>
            <a:endParaRPr lang="en-US" sz="1800" dirty="0">
              <a:latin typeface="+mn-lt"/>
            </a:endParaRPr>
          </a:p>
          <a:p>
            <a:endParaRPr lang="en-US" sz="1800" dirty="0">
              <a:latin typeface="+mn-lt"/>
            </a:endParaRPr>
          </a:p>
          <a:p>
            <a:endParaRPr lang="en-US" sz="1800" dirty="0">
              <a:latin typeface="+mn-lt"/>
            </a:endParaRPr>
          </a:p>
          <a:p>
            <a:endParaRPr lang="en-US" sz="1800" dirty="0">
              <a:latin typeface="+mn-lt"/>
            </a:endParaRPr>
          </a:p>
          <a:p>
            <a:endParaRPr lang="en-US" sz="1800" dirty="0">
              <a:latin typeface="+mn-lt"/>
            </a:endParaRPr>
          </a:p>
          <a:p>
            <a:r>
              <a:rPr lang="en-US" sz="1800" dirty="0">
                <a:latin typeface="+mn-lt"/>
              </a:rPr>
              <a:t>				This is the inside 			         	of the building. </a:t>
            </a:r>
          </a:p>
          <a:p>
            <a:endParaRPr lang="en-US" sz="1800" dirty="0">
              <a:latin typeface="+mn-lt"/>
            </a:endParaRPr>
          </a:p>
        </p:txBody>
      </p:sp>
      <p:sp>
        <p:nvSpPr>
          <p:cNvPr id="4" name="Text Placeholder 3">
            <a:extLst>
              <a:ext uri="{FF2B5EF4-FFF2-40B4-BE49-F238E27FC236}">
                <a16:creationId xmlns:a16="http://schemas.microsoft.com/office/drawing/2014/main" id="{73DC29E1-9840-7CE9-8AD7-94F4D94316AC}"/>
              </a:ext>
            </a:extLst>
          </p:cNvPr>
          <p:cNvSpPr>
            <a:spLocks noGrp="1"/>
          </p:cNvSpPr>
          <p:nvPr>
            <p:ph type="body" sz="quarter" idx="16"/>
          </p:nvPr>
        </p:nvSpPr>
        <p:spPr/>
        <p:txBody>
          <a:bodyPr/>
          <a:lstStyle/>
          <a:p>
            <a:endParaRPr lang="en-US" dirty="0"/>
          </a:p>
          <a:p>
            <a:r>
              <a:rPr lang="en-US" dirty="0"/>
              <a:t>			</a:t>
            </a:r>
          </a:p>
          <a:p>
            <a:r>
              <a:rPr lang="en-US" dirty="0"/>
              <a:t>			</a:t>
            </a:r>
            <a:endParaRPr lang="en-US" sz="1800" dirty="0">
              <a:latin typeface="+mn-lt"/>
            </a:endParaRPr>
          </a:p>
          <a:p>
            <a:r>
              <a:rPr lang="en-US" sz="1800" dirty="0">
                <a:latin typeface="+mn-lt"/>
              </a:rPr>
              <a:t>			</a:t>
            </a:r>
          </a:p>
          <a:p>
            <a:endParaRPr lang="en-US" sz="1800" dirty="0">
              <a:latin typeface="+mn-lt"/>
            </a:endParaRPr>
          </a:p>
          <a:p>
            <a:endParaRPr lang="en-US" sz="1800" dirty="0">
              <a:latin typeface="+mn-lt"/>
            </a:endParaRPr>
          </a:p>
          <a:p>
            <a:endParaRPr lang="en-US" sz="1800" dirty="0">
              <a:latin typeface="+mn-lt"/>
            </a:endParaRPr>
          </a:p>
          <a:p>
            <a:endParaRPr lang="en-US" sz="1800" dirty="0">
              <a:latin typeface="+mn-lt"/>
            </a:endParaRPr>
          </a:p>
          <a:p>
            <a:r>
              <a:rPr lang="en-US" sz="1800" dirty="0">
                <a:latin typeface="+mn-lt"/>
              </a:rPr>
              <a:t>			         </a:t>
            </a:r>
          </a:p>
          <a:p>
            <a:r>
              <a:rPr lang="en-US" sz="1800" dirty="0">
                <a:latin typeface="+mn-lt"/>
              </a:rPr>
              <a:t>	This is where I will watch the show.</a:t>
            </a:r>
          </a:p>
          <a:p>
            <a:endParaRPr lang="en-US" sz="1800" dirty="0">
              <a:latin typeface="+mn-lt"/>
            </a:endParaRPr>
          </a:p>
          <a:p>
            <a:endParaRPr lang="en-US" sz="1800" dirty="0">
              <a:latin typeface="+mn-lt"/>
            </a:endParaRPr>
          </a:p>
          <a:p>
            <a:endParaRPr lang="en-US" sz="1800" dirty="0">
              <a:latin typeface="+mn-lt"/>
            </a:endParaRPr>
          </a:p>
          <a:p>
            <a:endParaRPr lang="en-US" dirty="0"/>
          </a:p>
          <a:p>
            <a:endParaRPr lang="en-US" dirty="0"/>
          </a:p>
          <a:p>
            <a:endParaRPr lang="en-US" dirty="0"/>
          </a:p>
        </p:txBody>
      </p:sp>
      <p:pic>
        <p:nvPicPr>
          <p:cNvPr id="7" name="Picture Placeholder 26" descr="London Bridge: A Handy Guide To Explore This Structure In 2023">
            <a:extLst>
              <a:ext uri="{FF2B5EF4-FFF2-40B4-BE49-F238E27FC236}">
                <a16:creationId xmlns:a16="http://schemas.microsoft.com/office/drawing/2014/main" id="{77DB4955-2C18-3CBC-0E18-BC54C168BB2A}"/>
              </a:ext>
            </a:extLst>
          </p:cNvPr>
          <p:cNvPicPr>
            <a:picLocks noChangeAspect="1"/>
          </p:cNvPicPr>
          <p:nvPr/>
        </p:nvPicPr>
        <p:blipFill>
          <a:blip r:embed="rId2"/>
          <a:srcRect l="-459" t="1953" r="21101" b="-1563"/>
          <a:stretch>
            <a:fillRect/>
          </a:stretch>
        </p:blipFill>
        <p:spPr>
          <a:xfrm>
            <a:off x="648068" y="1178494"/>
            <a:ext cx="3064238" cy="2253616"/>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8" name="Picture Placeholder 26" descr="Foyer | The Unicorn Theatre">
            <a:extLst>
              <a:ext uri="{FF2B5EF4-FFF2-40B4-BE49-F238E27FC236}">
                <a16:creationId xmlns:a16="http://schemas.microsoft.com/office/drawing/2014/main" id="{768EAA00-7FE1-02B8-1F83-60F46FD1749B}"/>
              </a:ext>
            </a:extLst>
          </p:cNvPr>
          <p:cNvPicPr>
            <a:picLocks noChangeAspect="1"/>
          </p:cNvPicPr>
          <p:nvPr/>
        </p:nvPicPr>
        <p:blipFill>
          <a:blip r:embed="rId3"/>
          <a:srcRect l="10474" r="10474"/>
          <a:stretch/>
        </p:blipFill>
        <p:spPr>
          <a:xfrm>
            <a:off x="648068" y="3838317"/>
            <a:ext cx="3055109" cy="2262447"/>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9" name="Picture Placeholder 26" descr="Clore Theatre | The Unicorn Theatre">
            <a:extLst>
              <a:ext uri="{FF2B5EF4-FFF2-40B4-BE49-F238E27FC236}">
                <a16:creationId xmlns:a16="http://schemas.microsoft.com/office/drawing/2014/main" id="{4D1C149C-29EE-0313-96C9-2DD434BFAAE8}"/>
              </a:ext>
            </a:extLst>
          </p:cNvPr>
          <p:cNvPicPr>
            <a:picLocks noChangeAspect="1"/>
          </p:cNvPicPr>
          <p:nvPr/>
        </p:nvPicPr>
        <p:blipFill>
          <a:blip r:embed="rId4"/>
          <a:srcRect l="4988" r="4988"/>
          <a:stretch/>
        </p:blipFill>
        <p:spPr>
          <a:xfrm>
            <a:off x="7097577" y="1196213"/>
            <a:ext cx="3911162" cy="2896393"/>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spTree>
    <p:extLst>
      <p:ext uri="{BB962C8B-B14F-4D97-AF65-F5344CB8AC3E}">
        <p14:creationId xmlns:p14="http://schemas.microsoft.com/office/powerpoint/2010/main" val="4259817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454273-EE7D-5F5B-7384-20E55BE83DE7}"/>
              </a:ext>
            </a:extLst>
          </p:cNvPr>
          <p:cNvSpPr>
            <a:spLocks noGrp="1"/>
          </p:cNvSpPr>
          <p:nvPr>
            <p:ph type="body" sz="quarter" idx="13"/>
          </p:nvPr>
        </p:nvSpPr>
        <p:spPr/>
        <p:txBody>
          <a:bodyPr/>
          <a:lstStyle/>
          <a:p>
            <a:r>
              <a:rPr lang="en-US" dirty="0">
                <a:latin typeface="+mn-lt"/>
              </a:rPr>
              <a:t>The Theatre</a:t>
            </a:r>
          </a:p>
        </p:txBody>
      </p:sp>
      <p:sp>
        <p:nvSpPr>
          <p:cNvPr id="3" name="Text Placeholder 2">
            <a:extLst>
              <a:ext uri="{FF2B5EF4-FFF2-40B4-BE49-F238E27FC236}">
                <a16:creationId xmlns:a16="http://schemas.microsoft.com/office/drawing/2014/main" id="{B36F23D6-DB88-98D7-7B56-FE745BBC03A5}"/>
              </a:ext>
            </a:extLst>
          </p:cNvPr>
          <p:cNvSpPr>
            <a:spLocks noGrp="1"/>
          </p:cNvSpPr>
          <p:nvPr>
            <p:ph type="body" sz="quarter" idx="15"/>
          </p:nvPr>
        </p:nvSpPr>
        <p:spPr>
          <a:xfrm>
            <a:off x="108195" y="914401"/>
            <a:ext cx="5636559" cy="5605460"/>
          </a:xfrm>
        </p:spPr>
        <p:txBody>
          <a:bodyPr/>
          <a:lstStyle/>
          <a:p>
            <a:r>
              <a:rPr lang="en-US" dirty="0"/>
              <a:t>			</a:t>
            </a:r>
          </a:p>
          <a:p>
            <a:r>
              <a:rPr lang="en-US" dirty="0"/>
              <a:t>			 </a:t>
            </a:r>
            <a:r>
              <a:rPr lang="en-US" sz="1800" dirty="0">
                <a:latin typeface="+mn-lt"/>
              </a:rPr>
              <a:t>The venue staff will show 			 me where to go and how 			 to get to my seat. </a:t>
            </a:r>
          </a:p>
          <a:p>
            <a:r>
              <a:rPr lang="en-US" sz="1800" dirty="0">
                <a:latin typeface="+mn-lt"/>
              </a:rPr>
              <a:t>			 The lights will be on to			 help me find my seat.</a:t>
            </a:r>
          </a:p>
          <a:p>
            <a:endParaRPr lang="en-US" sz="1800" dirty="0">
              <a:latin typeface="+mn-lt"/>
            </a:endParaRPr>
          </a:p>
          <a:p>
            <a:endParaRPr lang="en-US" sz="1800" dirty="0">
              <a:latin typeface="+mn-lt"/>
            </a:endParaRPr>
          </a:p>
          <a:p>
            <a:endParaRPr lang="en-US" sz="1800" dirty="0">
              <a:latin typeface="+mn-lt"/>
            </a:endParaRPr>
          </a:p>
          <a:p>
            <a:endParaRPr lang="en-US" sz="1800" dirty="0">
              <a:latin typeface="+mn-lt"/>
            </a:endParaRPr>
          </a:p>
          <a:p>
            <a:endParaRPr lang="en-US" sz="1800" dirty="0">
              <a:latin typeface="+mn-lt"/>
            </a:endParaRPr>
          </a:p>
          <a:p>
            <a:r>
              <a:rPr lang="en-US" sz="1800" dirty="0">
                <a:latin typeface="+mn-lt"/>
              </a:rPr>
              <a:t>			   Once the show starts,			   it will go dark.</a:t>
            </a:r>
          </a:p>
          <a:p>
            <a:r>
              <a:rPr lang="en-US" sz="1800" dirty="0">
                <a:latin typeface="+mn-lt"/>
              </a:rPr>
              <a:t> </a:t>
            </a:r>
          </a:p>
        </p:txBody>
      </p:sp>
      <p:sp>
        <p:nvSpPr>
          <p:cNvPr id="4" name="Text Placeholder 3">
            <a:extLst>
              <a:ext uri="{FF2B5EF4-FFF2-40B4-BE49-F238E27FC236}">
                <a16:creationId xmlns:a16="http://schemas.microsoft.com/office/drawing/2014/main" id="{73DC29E1-9840-7CE9-8AD7-94F4D94316AC}"/>
              </a:ext>
            </a:extLst>
          </p:cNvPr>
          <p:cNvSpPr>
            <a:spLocks noGrp="1"/>
          </p:cNvSpPr>
          <p:nvPr>
            <p:ph type="body" sz="quarter" idx="16"/>
          </p:nvPr>
        </p:nvSpPr>
        <p:spPr/>
        <p:txBody>
          <a:bodyPr vert="horz" lIns="144000" tIns="144000" rIns="144000" bIns="144000" numCol="1" spcCol="365760" rtlCol="0" anchor="t">
            <a:noAutofit/>
          </a:bodyPr>
          <a:lstStyle/>
          <a:p>
            <a:endParaRPr lang="en-US" dirty="0"/>
          </a:p>
          <a:p>
            <a:endParaRPr lang="en-US" dirty="0"/>
          </a:p>
          <a:p>
            <a:r>
              <a:rPr lang="en-US" dirty="0">
                <a:latin typeface="Poppins"/>
                <a:cs typeface="Poppins"/>
              </a:rPr>
              <a:t>			</a:t>
            </a:r>
            <a:r>
              <a:rPr lang="en-US" sz="1800" dirty="0">
                <a:latin typeface="+mn-lt"/>
                <a:cs typeface="Poppins"/>
              </a:rPr>
              <a:t>  I will see the show			. </a:t>
            </a:r>
            <a:endParaRPr lang="en-US" sz="1800" dirty="0">
              <a:latin typeface="+mn-lt"/>
              <a:ea typeface="Calibri"/>
              <a:cs typeface="Poppins"/>
            </a:endParaRPr>
          </a:p>
          <a:p>
            <a:r>
              <a:rPr lang="en-US" sz="1800" dirty="0">
                <a:latin typeface="+mn-lt"/>
                <a:cs typeface="Poppins"/>
              </a:rPr>
              <a:t>			   It is 2 hours long. It has 			   a break in the middle			   called    an interval. </a:t>
            </a:r>
            <a:endParaRPr lang="en-US" sz="1800" dirty="0">
              <a:latin typeface="+mn-lt"/>
              <a:ea typeface="Calibri"/>
              <a:cs typeface="Poppins"/>
            </a:endParaRPr>
          </a:p>
          <a:p>
            <a:endParaRPr lang="en-US" sz="1800" dirty="0">
              <a:latin typeface="+mn-lt"/>
            </a:endParaRPr>
          </a:p>
          <a:p>
            <a:r>
              <a:rPr lang="en-US" sz="1800" dirty="0">
                <a:latin typeface="+mn-lt"/>
              </a:rPr>
              <a:t>Here is some more information about the show:</a:t>
            </a:r>
          </a:p>
          <a:p>
            <a:r>
              <a:rPr lang="en-GB" sz="1200" dirty="0">
                <a:latin typeface="Poppins"/>
                <a:cs typeface="Poppins"/>
              </a:rPr>
              <a:t>Ever wondered how Santa goes down the chimney? Feet first? Head first? Or on a zip wire? What if he gets stuck, or there’s no chimney at all? Could he post himself in a parcel or step out of a Christmas movie on TV?</a:t>
            </a:r>
            <a:endParaRPr lang="en-GB" sz="1200" dirty="0"/>
          </a:p>
          <a:p>
            <a:r>
              <a:rPr lang="en-GB" sz="1200" dirty="0">
                <a:latin typeface="Poppins"/>
                <a:cs typeface="Poppins"/>
              </a:rPr>
              <a:t>Join us for a thrilling fusion of physical comedy, live music and anarchic fun. Inspired by Mac Barnett and Jon Klassen’s irresistibly funny picture book, this lively engaging performance is the perfect festive treat for pupils of all abilities to wrap up the year.</a:t>
            </a:r>
            <a:endParaRPr lang="en-GB" sz="1200" dirty="0">
              <a:latin typeface="Poppins"/>
            </a:endParaRPr>
          </a:p>
          <a:p>
            <a:r>
              <a:rPr lang="en-GB" dirty="0">
                <a:latin typeface="+mn-lt"/>
                <a:ea typeface="Calibri"/>
                <a:cs typeface="Poppins"/>
              </a:rPr>
              <a:t>You can also </a:t>
            </a:r>
            <a:r>
              <a:rPr lang="en-GB" dirty="0">
                <a:latin typeface="+mn-lt"/>
                <a:ea typeface="Calibri"/>
                <a:cs typeface="Poppins"/>
                <a:hlinkClick r:id="rId2"/>
              </a:rPr>
              <a:t>watch a video about the show</a:t>
            </a:r>
            <a:r>
              <a:rPr lang="en-GB" dirty="0">
                <a:latin typeface="+mn-lt"/>
                <a:ea typeface="Calibri"/>
                <a:cs typeface="Poppins"/>
              </a:rPr>
              <a:t> here. </a:t>
            </a:r>
            <a:endParaRPr lang="en-GB">
              <a:latin typeface="+mn-lt"/>
              <a:ea typeface="Calibri"/>
            </a:endParaRPr>
          </a:p>
        </p:txBody>
      </p:sp>
      <p:pic>
        <p:nvPicPr>
          <p:cNvPr id="5" name="Picture Placeholder 26" descr="Clore Theatre | The Unicorn Theatre">
            <a:extLst>
              <a:ext uri="{FF2B5EF4-FFF2-40B4-BE49-F238E27FC236}">
                <a16:creationId xmlns:a16="http://schemas.microsoft.com/office/drawing/2014/main" id="{BEE6ECA2-8072-81D4-FD68-CD0F82473CD1}"/>
              </a:ext>
            </a:extLst>
          </p:cNvPr>
          <p:cNvPicPr>
            <a:picLocks noChangeAspect="1"/>
          </p:cNvPicPr>
          <p:nvPr/>
        </p:nvPicPr>
        <p:blipFill>
          <a:blip r:embed="rId3"/>
          <a:srcRect l="4988" r="4988"/>
          <a:stretch/>
        </p:blipFill>
        <p:spPr>
          <a:xfrm>
            <a:off x="304800" y="1341120"/>
            <a:ext cx="2577357" cy="1908650"/>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6" name="Picture Placeholder 26">
            <a:extLst>
              <a:ext uri="{FF2B5EF4-FFF2-40B4-BE49-F238E27FC236}">
                <a16:creationId xmlns:a16="http://schemas.microsoft.com/office/drawing/2014/main" id="{B6B291E2-9C66-3DC0-1C7A-D181C1472DD1}"/>
              </a:ext>
            </a:extLst>
          </p:cNvPr>
          <p:cNvPicPr>
            <a:picLocks noChangeAspect="1"/>
          </p:cNvPicPr>
          <p:nvPr/>
        </p:nvPicPr>
        <p:blipFill>
          <a:blip r:embed="rId4"/>
          <a:srcRect l="25764" r="25764"/>
          <a:stretch/>
        </p:blipFill>
        <p:spPr>
          <a:xfrm>
            <a:off x="377795" y="4201219"/>
            <a:ext cx="2577357" cy="1908650"/>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8" name="Picture Placeholder 26" descr="Unicorn Theatre autumn season includes world premiere of How Does Santa ...">
            <a:extLst>
              <a:ext uri="{FF2B5EF4-FFF2-40B4-BE49-F238E27FC236}">
                <a16:creationId xmlns:a16="http://schemas.microsoft.com/office/drawing/2014/main" id="{E0BA361C-9AFD-253B-1E53-442157020A20}"/>
              </a:ext>
            </a:extLst>
          </p:cNvPr>
          <p:cNvPicPr>
            <a:picLocks noChangeAspect="1"/>
          </p:cNvPicPr>
          <p:nvPr/>
        </p:nvPicPr>
        <p:blipFill>
          <a:blip r:embed="rId5"/>
          <a:srcRect l="4988" r="4988"/>
          <a:stretch/>
        </p:blipFill>
        <p:spPr>
          <a:xfrm>
            <a:off x="6416093" y="1580352"/>
            <a:ext cx="2577357" cy="1908650"/>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spTree>
    <p:extLst>
      <p:ext uri="{BB962C8B-B14F-4D97-AF65-F5344CB8AC3E}">
        <p14:creationId xmlns:p14="http://schemas.microsoft.com/office/powerpoint/2010/main" val="941121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454273-EE7D-5F5B-7384-20E55BE83DE7}"/>
              </a:ext>
            </a:extLst>
          </p:cNvPr>
          <p:cNvSpPr>
            <a:spLocks noGrp="1"/>
          </p:cNvSpPr>
          <p:nvPr>
            <p:ph type="body" sz="quarter" idx="13"/>
          </p:nvPr>
        </p:nvSpPr>
        <p:spPr/>
        <p:txBody>
          <a:bodyPr/>
          <a:lstStyle/>
          <a:p>
            <a:r>
              <a:rPr lang="en-US" dirty="0">
                <a:latin typeface="+mn-lt"/>
              </a:rPr>
              <a:t>The Show</a:t>
            </a:r>
          </a:p>
        </p:txBody>
      </p:sp>
      <p:sp>
        <p:nvSpPr>
          <p:cNvPr id="3" name="Text Placeholder 2">
            <a:extLst>
              <a:ext uri="{FF2B5EF4-FFF2-40B4-BE49-F238E27FC236}">
                <a16:creationId xmlns:a16="http://schemas.microsoft.com/office/drawing/2014/main" id="{B36F23D6-DB88-98D7-7B56-FE745BBC03A5}"/>
              </a:ext>
            </a:extLst>
          </p:cNvPr>
          <p:cNvSpPr>
            <a:spLocks noGrp="1"/>
          </p:cNvSpPr>
          <p:nvPr>
            <p:ph type="body" sz="quarter" idx="15"/>
          </p:nvPr>
        </p:nvSpPr>
        <p:spPr/>
        <p:txBody>
          <a:bodyPr/>
          <a:lstStyle/>
          <a:p>
            <a:endParaRPr lang="en-US" dirty="0"/>
          </a:p>
          <a:p>
            <a:endParaRPr lang="en-US" sz="1800" dirty="0">
              <a:latin typeface="+mn-lt"/>
            </a:endParaRPr>
          </a:p>
          <a:p>
            <a:r>
              <a:rPr lang="en-US" sz="1800" dirty="0">
                <a:latin typeface="+mn-lt"/>
              </a:rPr>
              <a:t>			    The show will have			    sounds and music.</a:t>
            </a:r>
          </a:p>
          <a:p>
            <a:endParaRPr lang="en-US" sz="1800" dirty="0">
              <a:latin typeface="+mn-lt"/>
            </a:endParaRPr>
          </a:p>
          <a:p>
            <a:endParaRPr lang="en-US" sz="1800" dirty="0">
              <a:latin typeface="+mn-lt"/>
            </a:endParaRPr>
          </a:p>
          <a:p>
            <a:endParaRPr lang="en-US" sz="1800" dirty="0">
              <a:latin typeface="+mn-lt"/>
            </a:endParaRPr>
          </a:p>
          <a:p>
            <a:endParaRPr lang="en-US" sz="1800" dirty="0">
              <a:latin typeface="+mn-lt"/>
            </a:endParaRPr>
          </a:p>
          <a:p>
            <a:endParaRPr lang="en-US" sz="1800" dirty="0">
              <a:latin typeface="+mn-lt"/>
            </a:endParaRPr>
          </a:p>
          <a:p>
            <a:endParaRPr lang="en-US" sz="1800" dirty="0">
              <a:latin typeface="+mn-lt"/>
            </a:endParaRPr>
          </a:p>
          <a:p>
            <a:r>
              <a:rPr lang="en-US" sz="1800" dirty="0">
                <a:latin typeface="+mn-lt"/>
              </a:rPr>
              <a:t>			    If it is too loud, I can			    cover my ears or use 			    ear defenders. </a:t>
            </a:r>
          </a:p>
          <a:p>
            <a:endParaRPr lang="en-US" sz="1800" dirty="0">
              <a:latin typeface="+mn-lt"/>
            </a:endParaRPr>
          </a:p>
          <a:p>
            <a:endParaRPr lang="en-US" sz="1800" dirty="0">
              <a:latin typeface="+mn-lt"/>
            </a:endParaRPr>
          </a:p>
          <a:p>
            <a:endParaRPr lang="en-US" sz="1800" dirty="0">
              <a:latin typeface="+mn-lt"/>
            </a:endParaRPr>
          </a:p>
          <a:p>
            <a:r>
              <a:rPr lang="en-US" dirty="0"/>
              <a:t> </a:t>
            </a:r>
          </a:p>
        </p:txBody>
      </p:sp>
      <p:sp>
        <p:nvSpPr>
          <p:cNvPr id="4" name="Text Placeholder 3">
            <a:extLst>
              <a:ext uri="{FF2B5EF4-FFF2-40B4-BE49-F238E27FC236}">
                <a16:creationId xmlns:a16="http://schemas.microsoft.com/office/drawing/2014/main" id="{73DC29E1-9840-7CE9-8AD7-94F4D94316AC}"/>
              </a:ext>
            </a:extLst>
          </p:cNvPr>
          <p:cNvSpPr>
            <a:spLocks noGrp="1"/>
          </p:cNvSpPr>
          <p:nvPr>
            <p:ph type="body" sz="quarter" idx="16"/>
          </p:nvPr>
        </p:nvSpPr>
        <p:spPr/>
        <p:txBody>
          <a:bodyPr/>
          <a:lstStyle/>
          <a:p>
            <a:endParaRPr lang="en-US" dirty="0"/>
          </a:p>
          <a:p>
            <a:endParaRPr lang="en-US" dirty="0"/>
          </a:p>
          <a:p>
            <a:endParaRPr lang="en-US" sz="1800" dirty="0">
              <a:latin typeface="+mn-lt"/>
            </a:endParaRPr>
          </a:p>
          <a:p>
            <a:r>
              <a:rPr lang="en-US" sz="1800" dirty="0">
                <a:latin typeface="+mn-lt"/>
              </a:rPr>
              <a:t>			    My class will be there. 	</a:t>
            </a:r>
          </a:p>
          <a:p>
            <a:endParaRPr lang="en-US" sz="1800" dirty="0">
              <a:latin typeface="+mn-lt"/>
            </a:endParaRPr>
          </a:p>
          <a:p>
            <a:endParaRPr lang="en-US" sz="1800" dirty="0">
              <a:latin typeface="+mn-lt"/>
            </a:endParaRPr>
          </a:p>
          <a:p>
            <a:endParaRPr lang="en-US" sz="1800" dirty="0">
              <a:latin typeface="+mn-lt"/>
            </a:endParaRPr>
          </a:p>
          <a:p>
            <a:endParaRPr lang="en-US" sz="1800" dirty="0">
              <a:latin typeface="+mn-lt"/>
            </a:endParaRPr>
          </a:p>
          <a:p>
            <a:endParaRPr lang="en-US" sz="1800" dirty="0">
              <a:latin typeface="+mn-lt"/>
            </a:endParaRPr>
          </a:p>
          <a:p>
            <a:r>
              <a:rPr lang="en-US" sz="1800" dirty="0">
                <a:latin typeface="+mn-lt"/>
              </a:rPr>
              <a:t>			   Other schools might be			   there too.</a:t>
            </a:r>
          </a:p>
          <a:p>
            <a:endParaRPr lang="en-US" sz="1800" dirty="0">
              <a:latin typeface="+mn-lt"/>
            </a:endParaRPr>
          </a:p>
          <a:p>
            <a:endParaRPr lang="en-US" dirty="0"/>
          </a:p>
        </p:txBody>
      </p:sp>
      <p:pic>
        <p:nvPicPr>
          <p:cNvPr id="5" name="Picture Placeholder 26">
            <a:extLst>
              <a:ext uri="{FF2B5EF4-FFF2-40B4-BE49-F238E27FC236}">
                <a16:creationId xmlns:a16="http://schemas.microsoft.com/office/drawing/2014/main" id="{E9915743-15C3-E34C-8D2B-74AA58DBBA91}"/>
              </a:ext>
            </a:extLst>
          </p:cNvPr>
          <p:cNvPicPr>
            <a:picLocks noChangeAspect="1"/>
          </p:cNvPicPr>
          <p:nvPr/>
        </p:nvPicPr>
        <p:blipFill>
          <a:blip r:embed="rId2"/>
          <a:srcRect l="4988" r="4988"/>
          <a:stretch/>
        </p:blipFill>
        <p:spPr>
          <a:xfrm>
            <a:off x="545144" y="1371600"/>
            <a:ext cx="2577357" cy="1908650"/>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7" name="Picture Placeholder 26">
            <a:extLst>
              <a:ext uri="{FF2B5EF4-FFF2-40B4-BE49-F238E27FC236}">
                <a16:creationId xmlns:a16="http://schemas.microsoft.com/office/drawing/2014/main" id="{13E60145-DCA1-B3C9-90B8-FB8FCAE90C1D}"/>
              </a:ext>
            </a:extLst>
          </p:cNvPr>
          <p:cNvPicPr>
            <a:picLocks noChangeAspect="1"/>
          </p:cNvPicPr>
          <p:nvPr/>
        </p:nvPicPr>
        <p:blipFill>
          <a:blip r:embed="rId3"/>
          <a:srcRect t="630" b="630"/>
          <a:stretch/>
        </p:blipFill>
        <p:spPr>
          <a:xfrm>
            <a:off x="545144" y="4169250"/>
            <a:ext cx="2577357" cy="1908650"/>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9" name="Picture Placeholder 26">
            <a:extLst>
              <a:ext uri="{FF2B5EF4-FFF2-40B4-BE49-F238E27FC236}">
                <a16:creationId xmlns:a16="http://schemas.microsoft.com/office/drawing/2014/main" id="{4B7E9C45-B5E3-CD9A-5ACA-B8C9FB2A8B8E}"/>
              </a:ext>
            </a:extLst>
          </p:cNvPr>
          <p:cNvPicPr>
            <a:picLocks noChangeAspect="1"/>
          </p:cNvPicPr>
          <p:nvPr/>
        </p:nvPicPr>
        <p:blipFill>
          <a:blip r:embed="rId4"/>
          <a:srcRect l="12021" r="12021"/>
          <a:stretch/>
        </p:blipFill>
        <p:spPr>
          <a:xfrm>
            <a:off x="6478117" y="1371600"/>
            <a:ext cx="2577357" cy="1908650"/>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11" name="Picture Placeholder 26">
            <a:extLst>
              <a:ext uri="{FF2B5EF4-FFF2-40B4-BE49-F238E27FC236}">
                <a16:creationId xmlns:a16="http://schemas.microsoft.com/office/drawing/2014/main" id="{7E0491AF-609C-1561-EB10-F5AB215A5AF9}"/>
              </a:ext>
            </a:extLst>
          </p:cNvPr>
          <p:cNvPicPr>
            <a:picLocks noChangeAspect="1"/>
          </p:cNvPicPr>
          <p:nvPr/>
        </p:nvPicPr>
        <p:blipFill>
          <a:blip r:embed="rId5"/>
          <a:srcRect l="5168" r="5168"/>
          <a:stretch/>
        </p:blipFill>
        <p:spPr>
          <a:xfrm>
            <a:off x="6548684" y="4130148"/>
            <a:ext cx="2577357" cy="1908650"/>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spTree>
    <p:extLst>
      <p:ext uri="{BB962C8B-B14F-4D97-AF65-F5344CB8AC3E}">
        <p14:creationId xmlns:p14="http://schemas.microsoft.com/office/powerpoint/2010/main" val="3382092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454273-EE7D-5F5B-7384-20E55BE83DE7}"/>
              </a:ext>
            </a:extLst>
          </p:cNvPr>
          <p:cNvSpPr>
            <a:spLocks noGrp="1"/>
          </p:cNvSpPr>
          <p:nvPr>
            <p:ph type="body" sz="quarter" idx="13"/>
          </p:nvPr>
        </p:nvSpPr>
        <p:spPr/>
        <p:txBody>
          <a:bodyPr/>
          <a:lstStyle/>
          <a:p>
            <a:r>
              <a:rPr lang="en-US" dirty="0">
                <a:latin typeface="+mn-lt"/>
              </a:rPr>
              <a:t>The Interval</a:t>
            </a:r>
          </a:p>
        </p:txBody>
      </p:sp>
      <p:sp>
        <p:nvSpPr>
          <p:cNvPr id="3" name="Text Placeholder 2">
            <a:extLst>
              <a:ext uri="{FF2B5EF4-FFF2-40B4-BE49-F238E27FC236}">
                <a16:creationId xmlns:a16="http://schemas.microsoft.com/office/drawing/2014/main" id="{B36F23D6-DB88-98D7-7B56-FE745BBC03A5}"/>
              </a:ext>
            </a:extLst>
          </p:cNvPr>
          <p:cNvSpPr>
            <a:spLocks noGrp="1"/>
          </p:cNvSpPr>
          <p:nvPr>
            <p:ph type="body" sz="quarter" idx="15"/>
          </p:nvPr>
        </p:nvSpPr>
        <p:spPr/>
        <p:txBody>
          <a:bodyPr/>
          <a:lstStyle/>
          <a:p>
            <a:endParaRPr lang="en-US" dirty="0"/>
          </a:p>
          <a:p>
            <a:endParaRPr lang="en-US" sz="1800" dirty="0">
              <a:latin typeface="+mn-lt"/>
            </a:endParaRPr>
          </a:p>
          <a:p>
            <a:r>
              <a:rPr lang="en-US" sz="1800" dirty="0">
                <a:latin typeface="+mn-lt"/>
              </a:rPr>
              <a:t>			   There will be a short			   break in the middle of			   the show. This is called 			   an interval. </a:t>
            </a:r>
          </a:p>
          <a:p>
            <a:endParaRPr lang="en-US" sz="1800" dirty="0">
              <a:latin typeface="+mn-lt"/>
            </a:endParaRPr>
          </a:p>
          <a:p>
            <a:endParaRPr lang="en-US" sz="1800" dirty="0">
              <a:latin typeface="+mn-lt"/>
            </a:endParaRPr>
          </a:p>
          <a:p>
            <a:endParaRPr lang="en-US" sz="1800" dirty="0">
              <a:latin typeface="+mn-lt"/>
            </a:endParaRPr>
          </a:p>
          <a:p>
            <a:endParaRPr lang="en-US" sz="1800" dirty="0">
              <a:latin typeface="+mn-lt"/>
            </a:endParaRPr>
          </a:p>
          <a:p>
            <a:r>
              <a:rPr lang="en-US" sz="1800" dirty="0">
                <a:latin typeface="+mn-lt"/>
              </a:rPr>
              <a:t>			   The lights will come 			   back on. The audience 			   might clap.</a:t>
            </a:r>
          </a:p>
          <a:p>
            <a:endParaRPr lang="en-US" dirty="0"/>
          </a:p>
          <a:p>
            <a:endParaRPr lang="en-US" dirty="0"/>
          </a:p>
          <a:p>
            <a:r>
              <a:rPr lang="en-US" dirty="0"/>
              <a:t> </a:t>
            </a:r>
          </a:p>
        </p:txBody>
      </p:sp>
      <p:sp>
        <p:nvSpPr>
          <p:cNvPr id="4" name="Text Placeholder 3">
            <a:extLst>
              <a:ext uri="{FF2B5EF4-FFF2-40B4-BE49-F238E27FC236}">
                <a16:creationId xmlns:a16="http://schemas.microsoft.com/office/drawing/2014/main" id="{73DC29E1-9840-7CE9-8AD7-94F4D94316AC}"/>
              </a:ext>
            </a:extLst>
          </p:cNvPr>
          <p:cNvSpPr>
            <a:spLocks noGrp="1"/>
          </p:cNvSpPr>
          <p:nvPr>
            <p:ph type="body" sz="quarter" idx="16"/>
          </p:nvPr>
        </p:nvSpPr>
        <p:spPr/>
        <p:txBody>
          <a:bodyPr/>
          <a:lstStyle/>
          <a:p>
            <a:endParaRPr lang="en-US" dirty="0"/>
          </a:p>
          <a:p>
            <a:endParaRPr lang="en-US" dirty="0"/>
          </a:p>
          <a:p>
            <a:r>
              <a:rPr lang="en-US" dirty="0"/>
              <a:t>			   </a:t>
            </a:r>
            <a:r>
              <a:rPr lang="en-US" sz="1800" dirty="0">
                <a:latin typeface="+mn-lt"/>
              </a:rPr>
              <a:t>People in the audience 		   	   might talk and move 			   around the theatre 			   space. 	</a:t>
            </a:r>
          </a:p>
          <a:p>
            <a:endParaRPr lang="en-US" sz="1800" dirty="0">
              <a:latin typeface="+mn-lt"/>
            </a:endParaRPr>
          </a:p>
          <a:p>
            <a:endParaRPr lang="en-US" sz="1800" dirty="0">
              <a:latin typeface="+mn-lt"/>
            </a:endParaRPr>
          </a:p>
          <a:p>
            <a:endParaRPr lang="en-US" sz="1800" dirty="0">
              <a:latin typeface="+mn-lt"/>
            </a:endParaRPr>
          </a:p>
          <a:p>
            <a:endParaRPr lang="en-US" sz="1800" dirty="0">
              <a:latin typeface="+mn-lt"/>
            </a:endParaRPr>
          </a:p>
          <a:p>
            <a:r>
              <a:rPr lang="en-US" sz="1800" dirty="0">
                <a:latin typeface="+mn-lt"/>
              </a:rPr>
              <a:t>			   When the interval ends 			   and the show starts, 			   it will go dark again. </a:t>
            </a:r>
          </a:p>
          <a:p>
            <a:endParaRPr lang="en-US" dirty="0"/>
          </a:p>
        </p:txBody>
      </p:sp>
      <p:pic>
        <p:nvPicPr>
          <p:cNvPr id="5" name="Picture Placeholder 26" descr="Red retro alarm clock on red background">
            <a:extLst>
              <a:ext uri="{FF2B5EF4-FFF2-40B4-BE49-F238E27FC236}">
                <a16:creationId xmlns:a16="http://schemas.microsoft.com/office/drawing/2014/main" id="{E9915743-15C3-E34C-8D2B-74AA58DBBA91}"/>
              </a:ext>
            </a:extLst>
          </p:cNvPr>
          <p:cNvPicPr>
            <a:picLocks noChangeAspect="1"/>
          </p:cNvPicPr>
          <p:nvPr/>
        </p:nvPicPr>
        <p:blipFill>
          <a:blip r:embed="rId2"/>
          <a:srcRect l="4988" r="4988"/>
          <a:stretch/>
        </p:blipFill>
        <p:spPr>
          <a:xfrm>
            <a:off x="545144" y="1371600"/>
            <a:ext cx="2577357" cy="1908650"/>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7" name="Picture Placeholder 26">
            <a:extLst>
              <a:ext uri="{FF2B5EF4-FFF2-40B4-BE49-F238E27FC236}">
                <a16:creationId xmlns:a16="http://schemas.microsoft.com/office/drawing/2014/main" id="{13E60145-DCA1-B3C9-90B8-FB8FCAE90C1D}"/>
              </a:ext>
            </a:extLst>
          </p:cNvPr>
          <p:cNvPicPr>
            <a:picLocks noChangeAspect="1"/>
          </p:cNvPicPr>
          <p:nvPr/>
        </p:nvPicPr>
        <p:blipFill rotWithShape="1">
          <a:blip r:embed="rId3"/>
          <a:srcRect t="14078" r="27642" b="1"/>
          <a:stretch/>
        </p:blipFill>
        <p:spPr>
          <a:xfrm>
            <a:off x="545144" y="4169250"/>
            <a:ext cx="2577357" cy="1908650"/>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9" name="Picture Placeholder 26" descr="Female friends texting with cell phones in cafe">
            <a:extLst>
              <a:ext uri="{FF2B5EF4-FFF2-40B4-BE49-F238E27FC236}">
                <a16:creationId xmlns:a16="http://schemas.microsoft.com/office/drawing/2014/main" id="{4B7E9C45-B5E3-CD9A-5ACA-B8C9FB2A8B8E}"/>
              </a:ext>
            </a:extLst>
          </p:cNvPr>
          <p:cNvPicPr>
            <a:picLocks noChangeAspect="1"/>
          </p:cNvPicPr>
          <p:nvPr/>
        </p:nvPicPr>
        <p:blipFill>
          <a:blip r:embed="rId4"/>
          <a:srcRect l="4966" r="4966"/>
          <a:stretch/>
        </p:blipFill>
        <p:spPr>
          <a:xfrm>
            <a:off x="6478117" y="1371600"/>
            <a:ext cx="2577357" cy="1908650"/>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11" name="Picture Placeholder 26">
            <a:extLst>
              <a:ext uri="{FF2B5EF4-FFF2-40B4-BE49-F238E27FC236}">
                <a16:creationId xmlns:a16="http://schemas.microsoft.com/office/drawing/2014/main" id="{7E0491AF-609C-1561-EB10-F5AB215A5AF9}"/>
              </a:ext>
            </a:extLst>
          </p:cNvPr>
          <p:cNvPicPr>
            <a:picLocks noChangeAspect="1"/>
          </p:cNvPicPr>
          <p:nvPr/>
        </p:nvPicPr>
        <p:blipFill>
          <a:blip r:embed="rId5"/>
          <a:srcRect l="25764" r="25764"/>
          <a:stretch/>
        </p:blipFill>
        <p:spPr>
          <a:xfrm>
            <a:off x="6548684" y="4130148"/>
            <a:ext cx="2577357" cy="1908650"/>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spTree>
    <p:extLst>
      <p:ext uri="{BB962C8B-B14F-4D97-AF65-F5344CB8AC3E}">
        <p14:creationId xmlns:p14="http://schemas.microsoft.com/office/powerpoint/2010/main" val="415761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454273-EE7D-5F5B-7384-20E55BE83DE7}"/>
              </a:ext>
            </a:extLst>
          </p:cNvPr>
          <p:cNvSpPr>
            <a:spLocks noGrp="1"/>
          </p:cNvSpPr>
          <p:nvPr>
            <p:ph type="body" sz="quarter" idx="13"/>
          </p:nvPr>
        </p:nvSpPr>
        <p:spPr/>
        <p:txBody>
          <a:bodyPr/>
          <a:lstStyle/>
          <a:p>
            <a:r>
              <a:rPr lang="en-US" dirty="0">
                <a:latin typeface="+mn-lt"/>
              </a:rPr>
              <a:t>The End of the Show</a:t>
            </a:r>
          </a:p>
        </p:txBody>
      </p:sp>
      <p:sp>
        <p:nvSpPr>
          <p:cNvPr id="3" name="Text Placeholder 2">
            <a:extLst>
              <a:ext uri="{FF2B5EF4-FFF2-40B4-BE49-F238E27FC236}">
                <a16:creationId xmlns:a16="http://schemas.microsoft.com/office/drawing/2014/main" id="{B36F23D6-DB88-98D7-7B56-FE745BBC03A5}"/>
              </a:ext>
            </a:extLst>
          </p:cNvPr>
          <p:cNvSpPr>
            <a:spLocks noGrp="1"/>
          </p:cNvSpPr>
          <p:nvPr>
            <p:ph type="body" sz="quarter" idx="15"/>
          </p:nvPr>
        </p:nvSpPr>
        <p:spPr/>
        <p:txBody>
          <a:bodyPr/>
          <a:lstStyle/>
          <a:p>
            <a:endParaRPr lang="en-US" dirty="0"/>
          </a:p>
          <a:p>
            <a:endParaRPr lang="en-US" dirty="0"/>
          </a:p>
          <a:p>
            <a:r>
              <a:rPr lang="en-US" dirty="0"/>
              <a:t>			   </a:t>
            </a:r>
            <a:r>
              <a:rPr lang="en-US" sz="1800" dirty="0">
                <a:latin typeface="+mn-lt"/>
              </a:rPr>
              <a:t>When the show ends, 			   the lights will come			   back on. 			</a:t>
            </a:r>
          </a:p>
          <a:p>
            <a:endParaRPr lang="en-US" sz="1800" dirty="0">
              <a:latin typeface="+mn-lt"/>
            </a:endParaRPr>
          </a:p>
          <a:p>
            <a:endParaRPr lang="en-US" sz="1800" dirty="0">
              <a:latin typeface="+mn-lt"/>
            </a:endParaRPr>
          </a:p>
          <a:p>
            <a:endParaRPr lang="en-US" sz="1800" dirty="0">
              <a:latin typeface="+mn-lt"/>
            </a:endParaRPr>
          </a:p>
          <a:p>
            <a:endParaRPr lang="en-US" sz="1800" dirty="0">
              <a:latin typeface="+mn-lt"/>
            </a:endParaRPr>
          </a:p>
          <a:p>
            <a:r>
              <a:rPr lang="en-US" sz="1800" dirty="0">
                <a:latin typeface="+mn-lt"/>
              </a:rPr>
              <a:t>			   The audience might 			   clap.</a:t>
            </a:r>
          </a:p>
          <a:p>
            <a:endParaRPr lang="en-US" sz="1800" dirty="0">
              <a:latin typeface="+mn-lt"/>
            </a:endParaRPr>
          </a:p>
          <a:p>
            <a:r>
              <a:rPr lang="en-US" sz="1800" dirty="0">
                <a:latin typeface="+mn-lt"/>
              </a:rPr>
              <a:t> </a:t>
            </a:r>
          </a:p>
        </p:txBody>
      </p:sp>
      <p:sp>
        <p:nvSpPr>
          <p:cNvPr id="4" name="Text Placeholder 3">
            <a:extLst>
              <a:ext uri="{FF2B5EF4-FFF2-40B4-BE49-F238E27FC236}">
                <a16:creationId xmlns:a16="http://schemas.microsoft.com/office/drawing/2014/main" id="{73DC29E1-9840-7CE9-8AD7-94F4D94316AC}"/>
              </a:ext>
            </a:extLst>
          </p:cNvPr>
          <p:cNvSpPr>
            <a:spLocks noGrp="1"/>
          </p:cNvSpPr>
          <p:nvPr>
            <p:ph type="body" sz="quarter" idx="16"/>
          </p:nvPr>
        </p:nvSpPr>
        <p:spPr/>
        <p:txBody>
          <a:bodyPr/>
          <a:lstStyle/>
          <a:p>
            <a:endParaRPr lang="en-US" dirty="0"/>
          </a:p>
          <a:p>
            <a:r>
              <a:rPr lang="en-US" dirty="0"/>
              <a:t>			</a:t>
            </a:r>
            <a:r>
              <a:rPr lang="en-US" sz="1800" dirty="0">
                <a:latin typeface="+mn-lt"/>
              </a:rPr>
              <a:t>I will walk back to the 			main entrance.</a:t>
            </a:r>
          </a:p>
          <a:p>
            <a:endParaRPr lang="en-US" sz="1800" dirty="0">
              <a:latin typeface="+mn-lt"/>
            </a:endParaRPr>
          </a:p>
          <a:p>
            <a:endParaRPr lang="en-US" sz="1800" dirty="0">
              <a:latin typeface="+mn-lt"/>
            </a:endParaRPr>
          </a:p>
          <a:p>
            <a:endParaRPr lang="en-US" sz="1800" dirty="0">
              <a:latin typeface="+mn-lt"/>
            </a:endParaRPr>
          </a:p>
          <a:p>
            <a:r>
              <a:rPr lang="en-US" sz="1800" dirty="0">
                <a:latin typeface="+mn-lt"/>
              </a:rPr>
              <a:t>			I will say goodbye to the 			staff when I leave.</a:t>
            </a:r>
          </a:p>
          <a:p>
            <a:r>
              <a:rPr lang="en-US" sz="1800" dirty="0">
                <a:latin typeface="+mn-lt"/>
              </a:rPr>
              <a:t>			</a:t>
            </a:r>
          </a:p>
          <a:p>
            <a:endParaRPr lang="en-US" sz="1800" dirty="0">
              <a:latin typeface="+mn-lt"/>
            </a:endParaRPr>
          </a:p>
          <a:p>
            <a:endParaRPr lang="en-US" sz="1800" dirty="0">
              <a:latin typeface="+mn-lt"/>
            </a:endParaRPr>
          </a:p>
          <a:p>
            <a:r>
              <a:rPr lang="en-US" sz="1800" dirty="0">
                <a:latin typeface="+mn-lt"/>
              </a:rPr>
              <a:t>			I will travel back to school 			with my teachers and 			class. </a:t>
            </a:r>
          </a:p>
        </p:txBody>
      </p:sp>
      <p:pic>
        <p:nvPicPr>
          <p:cNvPr id="5" name="Picture Placeholder 26" descr="A mic stand with a microphone on a lit stage">
            <a:extLst>
              <a:ext uri="{FF2B5EF4-FFF2-40B4-BE49-F238E27FC236}">
                <a16:creationId xmlns:a16="http://schemas.microsoft.com/office/drawing/2014/main" id="{E9915743-15C3-E34C-8D2B-74AA58DBBA91}"/>
              </a:ext>
            </a:extLst>
          </p:cNvPr>
          <p:cNvPicPr>
            <a:picLocks noChangeAspect="1"/>
          </p:cNvPicPr>
          <p:nvPr/>
        </p:nvPicPr>
        <p:blipFill>
          <a:blip r:embed="rId2"/>
          <a:srcRect l="4988" r="4988"/>
          <a:stretch/>
        </p:blipFill>
        <p:spPr>
          <a:xfrm>
            <a:off x="545144" y="1371600"/>
            <a:ext cx="2577357" cy="1908650"/>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11" name="Picture Placeholder 26">
            <a:extLst>
              <a:ext uri="{FF2B5EF4-FFF2-40B4-BE49-F238E27FC236}">
                <a16:creationId xmlns:a16="http://schemas.microsoft.com/office/drawing/2014/main" id="{7E0491AF-609C-1561-EB10-F5AB215A5AF9}"/>
              </a:ext>
            </a:extLst>
          </p:cNvPr>
          <p:cNvPicPr>
            <a:picLocks noChangeAspect="1"/>
          </p:cNvPicPr>
          <p:nvPr/>
        </p:nvPicPr>
        <p:blipFill rotWithShape="1">
          <a:blip r:embed="rId3"/>
          <a:srcRect t="-1" r="22500" b="7431"/>
          <a:stretch/>
        </p:blipFill>
        <p:spPr>
          <a:xfrm>
            <a:off x="6475257" y="2812143"/>
            <a:ext cx="2215298" cy="1764061"/>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6" name="Picture Placeholder 26">
            <a:extLst>
              <a:ext uri="{FF2B5EF4-FFF2-40B4-BE49-F238E27FC236}">
                <a16:creationId xmlns:a16="http://schemas.microsoft.com/office/drawing/2014/main" id="{459998DF-BF8C-0D6E-86F1-C20212E5B60B}"/>
              </a:ext>
            </a:extLst>
          </p:cNvPr>
          <p:cNvPicPr>
            <a:picLocks noChangeAspect="1"/>
          </p:cNvPicPr>
          <p:nvPr/>
        </p:nvPicPr>
        <p:blipFill>
          <a:blip r:embed="rId4"/>
          <a:srcRect l="4988" r="4988"/>
          <a:stretch/>
        </p:blipFill>
        <p:spPr>
          <a:xfrm>
            <a:off x="6475257" y="4717806"/>
            <a:ext cx="2242202" cy="1660453"/>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8" name="Picture Placeholder 26">
            <a:extLst>
              <a:ext uri="{FF2B5EF4-FFF2-40B4-BE49-F238E27FC236}">
                <a16:creationId xmlns:a16="http://schemas.microsoft.com/office/drawing/2014/main" id="{E78C4B1C-D4E6-BA3C-DCE9-20DF77927711}"/>
              </a:ext>
            </a:extLst>
          </p:cNvPr>
          <p:cNvPicPr>
            <a:picLocks noChangeAspect="1"/>
          </p:cNvPicPr>
          <p:nvPr/>
        </p:nvPicPr>
        <p:blipFill rotWithShape="1">
          <a:blip r:embed="rId5"/>
          <a:srcRect t="14078" r="27642" b="1"/>
          <a:stretch/>
        </p:blipFill>
        <p:spPr>
          <a:xfrm>
            <a:off x="545144" y="4169250"/>
            <a:ext cx="2577357" cy="1908650"/>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pic>
        <p:nvPicPr>
          <p:cNvPr id="10" name="Picture Placeholder 26" descr="Foyer | The Unicorn Theatre">
            <a:extLst>
              <a:ext uri="{FF2B5EF4-FFF2-40B4-BE49-F238E27FC236}">
                <a16:creationId xmlns:a16="http://schemas.microsoft.com/office/drawing/2014/main" id="{B183B961-31D9-B29F-8C89-1110187ABBC3}"/>
              </a:ext>
            </a:extLst>
          </p:cNvPr>
          <p:cNvPicPr>
            <a:picLocks noChangeAspect="1"/>
          </p:cNvPicPr>
          <p:nvPr/>
        </p:nvPicPr>
        <p:blipFill>
          <a:blip r:embed="rId6"/>
          <a:srcRect l="10474" r="10474"/>
          <a:stretch/>
        </p:blipFill>
        <p:spPr>
          <a:xfrm>
            <a:off x="6478254" y="985248"/>
            <a:ext cx="2231085" cy="1659935"/>
          </a:xfrm>
          <a:custGeom>
            <a:avLst/>
            <a:gdLst>
              <a:gd name="connsiteX0" fmla="*/ 0 w 4756275"/>
              <a:gd name="connsiteY0" fmla="*/ 1749509 h 3499017"/>
              <a:gd name="connsiteX1" fmla="*/ 2378138 w 4756275"/>
              <a:gd name="connsiteY1" fmla="*/ 0 h 3499017"/>
              <a:gd name="connsiteX2" fmla="*/ 4756276 w 4756275"/>
              <a:gd name="connsiteY2" fmla="*/ 1749509 h 3499017"/>
              <a:gd name="connsiteX3" fmla="*/ 2378138 w 4756275"/>
              <a:gd name="connsiteY3" fmla="*/ 3499018 h 3499017"/>
              <a:gd name="connsiteX4" fmla="*/ 0 w 4756275"/>
              <a:gd name="connsiteY4" fmla="*/ 1749509 h 3499017"/>
              <a:gd name="connsiteX0" fmla="*/ 2941 w 4759217"/>
              <a:gd name="connsiteY0" fmla="*/ 1774909 h 3524418"/>
              <a:gd name="connsiteX1" fmla="*/ 2038179 w 4759217"/>
              <a:gd name="connsiteY1" fmla="*/ 0 h 3524418"/>
              <a:gd name="connsiteX2" fmla="*/ 4759217 w 4759217"/>
              <a:gd name="connsiteY2" fmla="*/ 1774909 h 3524418"/>
              <a:gd name="connsiteX3" fmla="*/ 2381079 w 4759217"/>
              <a:gd name="connsiteY3" fmla="*/ 3524418 h 3524418"/>
              <a:gd name="connsiteX4" fmla="*/ 2941 w 4759217"/>
              <a:gd name="connsiteY4" fmla="*/ 1774909 h 352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17" h="3524418">
                <a:moveTo>
                  <a:pt x="2941" y="1774909"/>
                </a:moveTo>
                <a:cubicBezTo>
                  <a:pt x="-54209" y="1187506"/>
                  <a:pt x="724770" y="0"/>
                  <a:pt x="2038179" y="0"/>
                </a:cubicBezTo>
                <a:cubicBezTo>
                  <a:pt x="3351588" y="0"/>
                  <a:pt x="4759217" y="808682"/>
                  <a:pt x="4759217" y="1774909"/>
                </a:cubicBezTo>
                <a:cubicBezTo>
                  <a:pt x="4759217" y="2741136"/>
                  <a:pt x="3694488" y="3524418"/>
                  <a:pt x="2381079" y="3524418"/>
                </a:cubicBezTo>
                <a:cubicBezTo>
                  <a:pt x="1067670" y="3524418"/>
                  <a:pt x="60091" y="2362312"/>
                  <a:pt x="2941" y="1774909"/>
                </a:cubicBezTo>
                <a:close/>
              </a:path>
            </a:pathLst>
          </a:custGeom>
          <a:ln w="63500">
            <a:solidFill>
              <a:srgbClr val="F27300"/>
            </a:solidFill>
          </a:ln>
        </p:spPr>
      </p:pic>
    </p:spTree>
    <p:extLst>
      <p:ext uri="{BB962C8B-B14F-4D97-AF65-F5344CB8AC3E}">
        <p14:creationId xmlns:p14="http://schemas.microsoft.com/office/powerpoint/2010/main" val="1185377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93977F-5625-A0D7-1A40-F5C4D5472A77}"/>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428964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Number xmlns="b4293591-fd5b-4f20-8142-38a6ccff9003" xsi:nil="true"/>
    <Date xmlns="b4293591-fd5b-4f20-8142-38a6ccff9003" xsi:nil="true"/>
    <lcf76f155ced4ddcb4097134ff3c332f xmlns="b4293591-fd5b-4f20-8142-38a6ccff9003">
      <Terms xmlns="http://schemas.microsoft.com/office/infopath/2007/PartnerControls"/>
    </lcf76f155ced4ddcb4097134ff3c332f>
    <TaxCatchAll xmlns="55095bd9-18d6-472d-a72c-37b77a378e77" xsi:nil="true"/>
    <_Flow_SignoffStatus xmlns="b4293591-fd5b-4f20-8142-38a6ccff9003" xsi:nil="true"/>
    <Person xmlns="b4293591-fd5b-4f20-8142-38a6ccff9003">
      <UserInfo>
        <DisplayName/>
        <AccountId xsi:nil="true"/>
        <AccountType/>
      </UserInfo>
    </Person>
    <_ip_UnifiedCompliancePolicyUIAction xmlns="http://schemas.microsoft.com/sharepoint/v3" xsi:nil="true"/>
    <_ip_UnifiedCompliancePolicyProperties xmlns="http://schemas.microsoft.com/sharepoint/v3" xsi:nil="true"/>
    <Length xmlns="b4293591-fd5b-4f20-8142-38a6ccff9003" xsi:nil="true"/>
    <Thumbnail xmlns="b4293591-fd5b-4f20-8142-38a6ccff900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69B082CA15D2B4EA93B9EE9B00A1333" ma:contentTypeVersion="27" ma:contentTypeDescription="Create a new document." ma:contentTypeScope="" ma:versionID="704c1f644d57af89c11dcbaeeb03ed63">
  <xsd:schema xmlns:xsd="http://www.w3.org/2001/XMLSchema" xmlns:xs="http://www.w3.org/2001/XMLSchema" xmlns:p="http://schemas.microsoft.com/office/2006/metadata/properties" xmlns:ns1="http://schemas.microsoft.com/sharepoint/v3" xmlns:ns2="b4293591-fd5b-4f20-8142-38a6ccff9003" xmlns:ns3="55095bd9-18d6-472d-a72c-37b77a378e77" targetNamespace="http://schemas.microsoft.com/office/2006/metadata/properties" ma:root="true" ma:fieldsID="4b55020722bd51f0fd8caab3336c6155" ns1:_="" ns2:_="" ns3:_="">
    <xsd:import namespace="http://schemas.microsoft.com/sharepoint/v3"/>
    <xsd:import namespace="b4293591-fd5b-4f20-8142-38a6ccff9003"/>
    <xsd:import namespace="55095bd9-18d6-472d-a72c-37b77a378e7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Location" minOccurs="0"/>
                <xsd:element ref="ns2:MediaLengthInSeconds" minOccurs="0"/>
                <xsd:element ref="ns2:Date" minOccurs="0"/>
                <xsd:element ref="ns2:lcf76f155ced4ddcb4097134ff3c332f" minOccurs="0"/>
                <xsd:element ref="ns3:TaxCatchAll" minOccurs="0"/>
                <xsd:element ref="ns2:MediaServiceObjectDetectorVersions" minOccurs="0"/>
                <xsd:element ref="ns2:Person" minOccurs="0"/>
                <xsd:element ref="ns2:Number" minOccurs="0"/>
                <xsd:element ref="ns2:_Flow_SignoffStatus" minOccurs="0"/>
                <xsd:element ref="ns2:MediaServiceSearchProperties" minOccurs="0"/>
                <xsd:element ref="ns2:Length" minOccurs="0"/>
                <xsd:element ref="ns2:MediaServiceBillingMetadata" minOccurs="0"/>
                <xsd:element ref="ns2:Thumbnai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293591-fd5b-4f20-8142-38a6ccff90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Date" ma:index="23" nillable="true" ma:displayName="Date" ma:format="DateTime" ma:internalName="Date">
      <xsd:simpleType>
        <xsd:restriction base="dms:DateTime"/>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cda749e6-7c87-47e4-ae67-14d0c416dc3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Person" ma:index="28" nillable="true" ma:displayName="Person" ma:format="Dropdown" ma:list="UserInfo" ma:SharePointGroup="0" ma:internalName="Perso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Number" ma:index="29" nillable="true" ma:displayName="Number" ma:decimals="0" ma:format="Dropdown" ma:internalName="Number" ma:percentage="FALSE">
      <xsd:simpleType>
        <xsd:restriction base="dms:Number"/>
      </xsd:simpleType>
    </xsd:element>
    <xsd:element name="_Flow_SignoffStatus" ma:index="30" nillable="true" ma:displayName="Sign-off status" ma:internalName="Sign_x002d_off_x0020_status">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element name="Length" ma:index="32" nillable="true" ma:displayName="Length" ma:format="Dropdown" ma:internalName="Length">
      <xsd:simpleType>
        <xsd:restriction base="dms:Text">
          <xsd:maxLength value="255"/>
        </xsd:restriction>
      </xsd:simpleType>
    </xsd:element>
    <xsd:element name="MediaServiceBillingMetadata" ma:index="33" nillable="true" ma:displayName="MediaServiceBillingMetadata" ma:hidden="true" ma:internalName="MediaServiceBillingMetadata" ma:readOnly="true">
      <xsd:simpleType>
        <xsd:restriction base="dms:Note"/>
      </xsd:simpleType>
    </xsd:element>
    <xsd:element name="Thumbnail" ma:index="34" nillable="true" ma:displayName="Thumbnail" ma:format="Thumbnail" ma:internalName="Thumbnail">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5095bd9-18d6-472d-a72c-37b77a378e7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d407aaf0-f58f-4d3c-b293-6e7e7a5cc482}" ma:internalName="TaxCatchAll" ma:showField="CatchAllData" ma:web="55095bd9-18d6-472d-a72c-37b77a378e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7ED19D9-BC4A-4038-82CB-9B1DDCAD3F9F}">
  <ds:schemaRefs>
    <ds:schemaRef ds:uri="http://schemas.microsoft.com/office/2006/metadata/properties"/>
    <ds:schemaRef ds:uri="http://schemas.microsoft.com/office/infopath/2007/PartnerControls"/>
    <ds:schemaRef ds:uri="b4293591-fd5b-4f20-8142-38a6ccff9003"/>
    <ds:schemaRef ds:uri="55095bd9-18d6-472d-a72c-37b77a378e77"/>
    <ds:schemaRef ds:uri="http://schemas.microsoft.com/sharepoint/v3"/>
  </ds:schemaRefs>
</ds:datastoreItem>
</file>

<file path=customXml/itemProps2.xml><?xml version="1.0" encoding="utf-8"?>
<ds:datastoreItem xmlns:ds="http://schemas.openxmlformats.org/officeDocument/2006/customXml" ds:itemID="{0B172F7F-2DC5-492A-8DA2-43942D1623FA}">
  <ds:schemaRefs>
    <ds:schemaRef ds:uri="http://schemas.microsoft.com/sharepoint/v3/contenttype/forms"/>
  </ds:schemaRefs>
</ds:datastoreItem>
</file>

<file path=customXml/itemProps3.xml><?xml version="1.0" encoding="utf-8"?>
<ds:datastoreItem xmlns:ds="http://schemas.openxmlformats.org/officeDocument/2006/customXml" ds:itemID="{8957BE48-C8FB-48EF-AFE7-CEB16B8740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4293591-fd5b-4f20-8142-38a6ccff9003"/>
    <ds:schemaRef ds:uri="55095bd9-18d6-472d-a72c-37b77a378e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1760</TotalTime>
  <Words>772</Words>
  <Application>Microsoft Office PowerPoint</Application>
  <PresentationFormat>Widescreen</PresentationFormat>
  <Paragraphs>141</Paragraphs>
  <Slides>8</Slides>
  <Notes>0</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Anderson</dc:creator>
  <cp:lastModifiedBy>Ross Hunter</cp:lastModifiedBy>
  <cp:revision>129</cp:revision>
  <dcterms:created xsi:type="dcterms:W3CDTF">2024-06-12T13:00:08Z</dcterms:created>
  <dcterms:modified xsi:type="dcterms:W3CDTF">2025-10-30T14:37:05Z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0x010100269B082CA15D2B4EA93B9EE9B00A1333</vt:lpwstr>
  </property>
</Properties>
</file>