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80" r:id="rId5"/>
    <p:sldId id="294" r:id="rId6"/>
    <p:sldId id="295" r:id="rId7"/>
    <p:sldId id="296" r:id="rId8"/>
    <p:sldId id="297" r:id="rId9"/>
    <p:sldId id="300" r:id="rId10"/>
    <p:sldId id="301" r:id="rId11"/>
    <p:sldId id="293" r:id="rId12"/>
  </p:sldIdLst>
  <p:sldSz cx="12192000" cy="6858000"/>
  <p:notesSz cx="6858000" cy="9144000"/>
  <p:embeddedFontLst>
    <p:embeddedFont>
      <p:font typeface="Poppins" panose="020B0604020202020204" charset="0"/>
      <p:regular r:id="rId13"/>
      <p:bold r:id="rId14"/>
      <p:italic r:id="rId15"/>
      <p:boldItalic r:id="rId16"/>
    </p:embeddedFont>
    <p:embeddedFont>
      <p:font typeface="Poppins SemiBold" panose="020B060402020202020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300"/>
    <a:srgbClr val="00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DE5E0-43DA-BF3D-8DC3-46BCE19D396D}" v="141" dt="2025-10-27T15:22:13.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Hunter" userId="S::ross.hunter@anewdirection.org.uk::c9291eca-f3e5-4035-8ea7-1ba7c6b275a5" providerId="AD" clId="Web-{67ADE5E0-43DA-BF3D-8DC3-46BCE19D396D}"/>
    <pc:docChg chg="modSld">
      <pc:chgData name="Ross Hunter" userId="S::ross.hunter@anewdirection.org.uk::c9291eca-f3e5-4035-8ea7-1ba7c6b275a5" providerId="AD" clId="Web-{67ADE5E0-43DA-BF3D-8DC3-46BCE19D396D}" dt="2025-10-27T15:22:13.142" v="110" actId="1076"/>
      <pc:docMkLst>
        <pc:docMk/>
      </pc:docMkLst>
      <pc:sldChg chg="modSp">
        <pc:chgData name="Ross Hunter" userId="S::ross.hunter@anewdirection.org.uk::c9291eca-f3e5-4035-8ea7-1ba7c6b275a5" providerId="AD" clId="Web-{67ADE5E0-43DA-BF3D-8DC3-46BCE19D396D}" dt="2025-10-27T15:14:20.943" v="6"/>
        <pc:sldMkLst>
          <pc:docMk/>
          <pc:sldMk cId="448474089" sldId="280"/>
        </pc:sldMkLst>
        <pc:picChg chg="mod modCrop">
          <ac:chgData name="Ross Hunter" userId="S::ross.hunter@anewdirection.org.uk::c9291eca-f3e5-4035-8ea7-1ba7c6b275a5" providerId="AD" clId="Web-{67ADE5E0-43DA-BF3D-8DC3-46BCE19D396D}" dt="2025-10-27T15:14:20.943" v="6"/>
          <ac:picMkLst>
            <pc:docMk/>
            <pc:sldMk cId="448474089" sldId="280"/>
            <ac:picMk id="33" creationId="{338EE351-7CBD-A5DC-3250-D8406806EFE3}"/>
          </ac:picMkLst>
        </pc:picChg>
      </pc:sldChg>
      <pc:sldChg chg="addSp delSp modSp">
        <pc:chgData name="Ross Hunter" userId="S::ross.hunter@anewdirection.org.uk::c9291eca-f3e5-4035-8ea7-1ba7c6b275a5" providerId="AD" clId="Web-{67ADE5E0-43DA-BF3D-8DC3-46BCE19D396D}" dt="2025-10-27T15:22:13.142" v="110" actId="1076"/>
        <pc:sldMkLst>
          <pc:docMk/>
          <pc:sldMk cId="941121360" sldId="296"/>
        </pc:sldMkLst>
        <pc:spChg chg="mod">
          <ac:chgData name="Ross Hunter" userId="S::ross.hunter@anewdirection.org.uk::c9291eca-f3e5-4035-8ea7-1ba7c6b275a5" providerId="AD" clId="Web-{67ADE5E0-43DA-BF3D-8DC3-46BCE19D396D}" dt="2025-10-27T15:21:21.606" v="90" actId="20577"/>
          <ac:spMkLst>
            <pc:docMk/>
            <pc:sldMk cId="941121360" sldId="296"/>
            <ac:spMk id="4" creationId="{73DC29E1-9840-7CE9-8AD7-94F4D94316AC}"/>
          </ac:spMkLst>
        </pc:spChg>
        <pc:spChg chg="add del">
          <ac:chgData name="Ross Hunter" userId="S::ross.hunter@anewdirection.org.uk::c9291eca-f3e5-4035-8ea7-1ba7c6b275a5" providerId="AD" clId="Web-{67ADE5E0-43DA-BF3D-8DC3-46BCE19D396D}" dt="2025-10-27T15:20:37.777" v="68"/>
          <ac:spMkLst>
            <pc:docMk/>
            <pc:sldMk cId="941121360" sldId="296"/>
            <ac:spMk id="7" creationId="{230C386C-8DFF-7D92-6930-50B15E8D12A9}"/>
          </ac:spMkLst>
        </pc:spChg>
        <pc:spChg chg="add mod">
          <ac:chgData name="Ross Hunter" userId="S::ross.hunter@anewdirection.org.uk::c9291eca-f3e5-4035-8ea7-1ba7c6b275a5" providerId="AD" clId="Web-{67ADE5E0-43DA-BF3D-8DC3-46BCE19D396D}" dt="2025-10-27T15:22:13.142" v="110" actId="1076"/>
          <ac:spMkLst>
            <pc:docMk/>
            <pc:sldMk cId="941121360" sldId="296"/>
            <ac:spMk id="9" creationId="{C67142C3-B0FF-F182-19EC-FE802B82B27A}"/>
          </ac:spMkLst>
        </pc:spChg>
        <pc:picChg chg="mod">
          <ac:chgData name="Ross Hunter" userId="S::ross.hunter@anewdirection.org.uk::c9291eca-f3e5-4035-8ea7-1ba7c6b275a5" providerId="AD" clId="Web-{67ADE5E0-43DA-BF3D-8DC3-46BCE19D396D}" dt="2025-10-27T15:20:24.558" v="62" actId="1076"/>
          <ac:picMkLst>
            <pc:docMk/>
            <pc:sldMk cId="941121360" sldId="296"/>
            <ac:picMk id="8" creationId="{E0BA361C-9AFD-253B-1E53-442157020A20}"/>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a:t>Click to edit Master text styles</a:t>
            </a: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latin typeface="Poppins" pitchFamily="2" charset="77"/>
                <a:cs typeface="Poppins" pitchFamily="2" charset="77"/>
              </a:rPr>
              <a:t>About New Direction</a:t>
            </a:r>
          </a:p>
          <a:p>
            <a:endParaRPr lang="en-US" sz="2800" b="1">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effectLst/>
                <a:latin typeface="Poppins" pitchFamily="2" charset="77"/>
                <a:cs typeface="Poppins" pitchFamily="2" charset="77"/>
              </a:rPr>
              <a:t>Primary Arts is supported by The City of London Corporation City Educational Trust Fund (29084), a City of London Corporation charity.</a:t>
            </a:r>
            <a:endParaRPr lang="en-US" sz="110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a:effectLst/>
              <a:latin typeface="Poppins" pitchFamily="2" charset="77"/>
            </a:endParaRPr>
          </a:p>
          <a:p>
            <a:r>
              <a:rPr lang="en-US" sz="180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a:solidFill>
                  <a:schemeClr val="tx1"/>
                </a:solidFill>
                <a:effectLst/>
                <a:latin typeface="Poppins" pitchFamily="2" charset="77"/>
                <a:cs typeface="Poppins" pitchFamily="2" charset="77"/>
              </a:rPr>
              <a:t>#</a:t>
            </a:r>
            <a:r>
              <a:rPr lang="en-US" sz="1600" b="1" u="none" err="1">
                <a:solidFill>
                  <a:schemeClr val="tx1"/>
                </a:solidFill>
                <a:effectLst/>
                <a:latin typeface="Poppins" pitchFamily="2" charset="77"/>
                <a:cs typeface="Poppins" pitchFamily="2" charset="77"/>
              </a:rPr>
              <a:t>PrimaryArts</a:t>
            </a:r>
            <a:endParaRPr lang="en-US" sz="1600" u="none">
              <a:solidFill>
                <a:schemeClr val="tx1"/>
              </a:solidFill>
              <a:effectLst/>
              <a:latin typeface="Poppins" pitchFamily="2" charset="77"/>
              <a:cs typeface="Poppins"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A_New_Direction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anewdirection_ldn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t>
            </a:r>
            <a:r>
              <a:rPr lang="en-US" sz="1600" b="1" i="0" u="none" err="1">
                <a:solidFill>
                  <a:schemeClr val="tx1"/>
                </a:solidFill>
                <a:effectLst/>
                <a:latin typeface="Poppins SemiBold" pitchFamily="2" charset="77"/>
                <a:cs typeface="Poppins SemiBold" pitchFamily="2" charset="77"/>
              </a:rPr>
              <a:t>anewdirectionlondon</a:t>
            </a:r>
            <a:endParaRPr lang="en-US" sz="1600" b="1" i="0" u="none">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a:solidFill>
                  <a:schemeClr val="tx1"/>
                </a:solidFill>
                <a:effectLst/>
                <a:latin typeface="Poppins SemiBold" pitchFamily="2" charset="77"/>
                <a:cs typeface="Poppins SemiBold" pitchFamily="2" charset="77"/>
              </a:rPr>
              <a:t>a-new-direction-</a:t>
            </a:r>
            <a:r>
              <a:rPr lang="en-US" sz="1600" b="1" i="0" u="none" err="1">
                <a:solidFill>
                  <a:schemeClr val="tx1"/>
                </a:solidFill>
                <a:effectLst/>
                <a:latin typeface="Poppins SemiBold" pitchFamily="2" charset="77"/>
                <a:cs typeface="Poppins SemiBold" pitchFamily="2" charset="77"/>
              </a:rPr>
              <a:t>london</a:t>
            </a:r>
            <a:endParaRPr lang="en-US" sz="1600" b="1" i="0" u="none">
              <a:solidFill>
                <a:schemeClr val="tx1"/>
              </a:solidFill>
              <a:effectLst/>
              <a:latin typeface="Poppins SemiBold" pitchFamily="2" charset="77"/>
              <a:cs typeface="Poppins SemiBold" pitchFamily="2" charset="77"/>
            </a:endParaRPr>
          </a:p>
          <a:p>
            <a:pPr>
              <a:lnSpc>
                <a:spcPct val="150000"/>
              </a:lnSpc>
            </a:pPr>
            <a:r>
              <a:rPr lang="en-US" sz="1600" b="1" i="0" u="none">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73325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0FED4AC-FA1C-57AD-311A-133708F68F7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8" name="Picture 7" descr="A blue hand with black background&#10;&#10;Description automatically generated">
            <a:extLst>
              <a:ext uri="{FF2B5EF4-FFF2-40B4-BE49-F238E27FC236}">
                <a16:creationId xmlns:a16="http://schemas.microsoft.com/office/drawing/2014/main" id="{5E4F585E-5697-991F-01AF-CEC703501E1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81DCFFDC-D3EB-9AC4-1711-76D1FC4BB562}"/>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F753EC08-96A1-CBEA-2225-EEA06F4DCE34}"/>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76680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pic>
        <p:nvPicPr>
          <p:cNvPr id="5" name="Picture 4" descr="Blue dots on a black background&#10;&#10;Description automatically generated">
            <a:extLst>
              <a:ext uri="{FF2B5EF4-FFF2-40B4-BE49-F238E27FC236}">
                <a16:creationId xmlns:a16="http://schemas.microsoft.com/office/drawing/2014/main" id="{5B0FFFBD-71BB-D305-BDAE-E846DA59CD86}"/>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7" name="Picture 6" descr="A blue hand with black background&#10;&#10;Description automatically generated">
            <a:extLst>
              <a:ext uri="{FF2B5EF4-FFF2-40B4-BE49-F238E27FC236}">
                <a16:creationId xmlns:a16="http://schemas.microsoft.com/office/drawing/2014/main" id="{1F7ACEDA-DFAA-7A84-ACB8-74914E18D8C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DAD6AFA8-C7C3-C575-BAD6-4EFA56F134FE}"/>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EB97C5EA-8F4C-A8D3-87D1-8D57AB7BA73B}"/>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pic>
        <p:nvPicPr>
          <p:cNvPr id="11" name="Picture 10" descr="A blue flower on a black background&#10;&#10;Description automatically generated">
            <a:extLst>
              <a:ext uri="{FF2B5EF4-FFF2-40B4-BE49-F238E27FC236}">
                <a16:creationId xmlns:a16="http://schemas.microsoft.com/office/drawing/2014/main" id="{49EAAB56-2CA0-6CBB-C243-C5CBE11E3FAB}"/>
              </a:ext>
            </a:extLst>
          </p:cNvPr>
          <p:cNvPicPr>
            <a:picLocks noChangeAspect="1"/>
          </p:cNvPicPr>
          <p:nvPr userDrawn="1"/>
        </p:nvPicPr>
        <p:blipFill>
          <a:blip r:embed="rId2"/>
          <a:stretch>
            <a:fillRect/>
          </a:stretch>
        </p:blipFill>
        <p:spPr>
          <a:xfrm>
            <a:off x="10833619" y="-322366"/>
            <a:ext cx="1662602" cy="1622443"/>
          </a:xfrm>
          <a:prstGeom prst="rect">
            <a:avLst/>
          </a:prstGeom>
        </p:spPr>
      </p:pic>
      <p:pic>
        <p:nvPicPr>
          <p:cNvPr id="6" name="Picture 5" descr="A blue line on a black background&#10;&#10;Description automatically generated">
            <a:extLst>
              <a:ext uri="{FF2B5EF4-FFF2-40B4-BE49-F238E27FC236}">
                <a16:creationId xmlns:a16="http://schemas.microsoft.com/office/drawing/2014/main" id="{5C0C27D6-A271-2310-C092-BDAD8D1D8904}"/>
              </a:ext>
            </a:extLst>
          </p:cNvPr>
          <p:cNvPicPr>
            <a:picLocks noChangeAspect="1"/>
          </p:cNvPicPr>
          <p:nvPr userDrawn="1"/>
        </p:nvPicPr>
        <p:blipFill>
          <a:blip r:embed="rId3"/>
          <a:stretch>
            <a:fillRect/>
          </a:stretch>
        </p:blipFill>
        <p:spPr>
          <a:xfrm>
            <a:off x="-547191" y="5866952"/>
            <a:ext cx="2351214" cy="1701424"/>
          </a:xfrm>
          <a:prstGeom prst="rect">
            <a:avLst/>
          </a:prstGeom>
        </p:spPr>
      </p:pic>
      <p:pic>
        <p:nvPicPr>
          <p:cNvPr id="3" name="Picture 2" descr="Blue dots on a black background&#10;&#10;Description automatically generated">
            <a:extLst>
              <a:ext uri="{FF2B5EF4-FFF2-40B4-BE49-F238E27FC236}">
                <a16:creationId xmlns:a16="http://schemas.microsoft.com/office/drawing/2014/main" id="{AEF53F96-D46D-C99B-BB24-D4AB522A6CD1}"/>
              </a:ext>
            </a:extLst>
          </p:cNvPr>
          <p:cNvPicPr>
            <a:picLocks noChangeAspect="1"/>
          </p:cNvPicPr>
          <p:nvPr userDrawn="1"/>
        </p:nvPicPr>
        <p:blipFill>
          <a:blip r:embed="rId4"/>
          <a:stretch>
            <a:fillRect/>
          </a:stretch>
        </p:blipFill>
        <p:spPr>
          <a:xfrm>
            <a:off x="10747374" y="5708638"/>
            <a:ext cx="1835093" cy="1622443"/>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288502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65143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84C10169-315B-2C39-88EA-2C949987080C}"/>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7B6120C6-8FD4-41F1-68FB-811C542A705A}"/>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95F820AA-2375-6EA5-0EAC-CCCDA88D670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077F66F7-B908-8CC6-AC97-22B2295B51F6}"/>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a:t>Click to edit Master text styles</a:t>
            </a:r>
          </a:p>
        </p:txBody>
      </p:sp>
    </p:spTree>
    <p:extLst>
      <p:ext uri="{BB962C8B-B14F-4D97-AF65-F5344CB8AC3E}">
        <p14:creationId xmlns:p14="http://schemas.microsoft.com/office/powerpoint/2010/main" val="13200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6" r:id="rId3"/>
    <p:sldLayoutId id="2147483667" r:id="rId4"/>
    <p:sldLayoutId id="2147483661" r:id="rId5"/>
    <p:sldLayoutId id="2147483668" r:id="rId6"/>
    <p:sldLayoutId id="2147483669" r:id="rId7"/>
    <p:sldLayoutId id="2147483665" r:id="rId8"/>
    <p:sldLayoutId id="2147483670" r:id="rId9"/>
    <p:sldLayoutId id="2147483663"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rolgraysocialstories.com/social-stories/" TargetMode="External"/><Relationship Id="rId2" Type="http://schemas.openxmlformats.org/officeDocument/2006/relationships/hyperlink" Target="https://www.anewdirection.org.uk/about-us/programmes/primary-arts/go-and-see/go-see-materials-and-resources" TargetMode="Externa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23.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E4B53EF-E737-8547-D18C-7CD3CF91B67D}"/>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296A9BA1-CF00-0E80-0B3D-5ECCA2CA9537}"/>
              </a:ext>
            </a:extLst>
          </p:cNvPr>
          <p:cNvSpPr>
            <a:spLocks noGrp="1"/>
          </p:cNvSpPr>
          <p:nvPr>
            <p:ph type="body" sz="quarter" idx="11"/>
          </p:nvPr>
        </p:nvSpPr>
        <p:spPr/>
        <p:txBody>
          <a:bodyPr/>
          <a:lstStyle/>
          <a:p>
            <a:r>
              <a:rPr lang="en-US">
                <a:latin typeface="+mn-lt"/>
              </a:rPr>
              <a:t>Go &amp; See – Theatre</a:t>
            </a:r>
          </a:p>
          <a:p>
            <a:r>
              <a:rPr lang="en-US">
                <a:latin typeface="+mn-lt"/>
              </a:rPr>
              <a:t>Visual Guide Resource</a:t>
            </a:r>
          </a:p>
        </p:txBody>
      </p:sp>
      <p:sp>
        <p:nvSpPr>
          <p:cNvPr id="20" name="Text Placeholder 19">
            <a:extLst>
              <a:ext uri="{FF2B5EF4-FFF2-40B4-BE49-F238E27FC236}">
                <a16:creationId xmlns:a16="http://schemas.microsoft.com/office/drawing/2014/main" id="{8BC010AA-C652-74B4-3DC4-EB25CA4C3516}"/>
              </a:ext>
            </a:extLst>
          </p:cNvPr>
          <p:cNvSpPr>
            <a:spLocks noGrp="1"/>
          </p:cNvSpPr>
          <p:nvPr>
            <p:ph type="body" sz="quarter" idx="12"/>
          </p:nvPr>
        </p:nvSpPr>
        <p:spPr>
          <a:xfrm>
            <a:off x="318247" y="3393784"/>
            <a:ext cx="5777753" cy="1754187"/>
          </a:xfrm>
        </p:spPr>
        <p:txBody>
          <a:bodyPr/>
          <a:lstStyle/>
          <a:p>
            <a:r>
              <a:rPr lang="en-GB" sz="1800">
                <a:latin typeface="+mn-lt"/>
              </a:rPr>
              <a:t>A visual guide to support pupils’ understanding of going to see a theatre show at Polka Theatre in Wimbledon. </a:t>
            </a:r>
          </a:p>
          <a:p>
            <a:endParaRPr lang="en-GB" sz="1800">
              <a:latin typeface="+mn-lt"/>
            </a:endParaRPr>
          </a:p>
          <a:p>
            <a:r>
              <a:rPr lang="en-GB" sz="1800">
                <a:latin typeface="+mn-lt"/>
              </a:rPr>
              <a:t>You can access additional resources on </a:t>
            </a:r>
            <a:r>
              <a:rPr lang="en-GB" sz="1800">
                <a:latin typeface="+mn-lt"/>
                <a:hlinkClick r:id="rId2"/>
              </a:rPr>
              <a:t>A New Direction’s</a:t>
            </a:r>
            <a:r>
              <a:rPr lang="en-GB" sz="1800">
                <a:latin typeface="+mn-lt"/>
              </a:rPr>
              <a:t> website.</a:t>
            </a:r>
          </a:p>
          <a:p>
            <a:endParaRPr lang="en-US" sz="1800">
              <a:latin typeface="+mn-lt"/>
            </a:endParaRPr>
          </a:p>
        </p:txBody>
      </p:sp>
      <p:sp>
        <p:nvSpPr>
          <p:cNvPr id="23" name="Text Placeholder 22">
            <a:extLst>
              <a:ext uri="{FF2B5EF4-FFF2-40B4-BE49-F238E27FC236}">
                <a16:creationId xmlns:a16="http://schemas.microsoft.com/office/drawing/2014/main" id="{A0DCC8DB-EB9C-210C-EC93-3678BF23FE32}"/>
              </a:ext>
            </a:extLst>
          </p:cNvPr>
          <p:cNvSpPr>
            <a:spLocks noGrp="1"/>
          </p:cNvSpPr>
          <p:nvPr>
            <p:ph type="body" sz="quarter" idx="15"/>
          </p:nvPr>
        </p:nvSpPr>
        <p:spPr>
          <a:xfrm>
            <a:off x="6823976" y="3945750"/>
            <a:ext cx="5178553" cy="1319585"/>
          </a:xfrm>
        </p:spPr>
        <p:txBody>
          <a:bodyPr/>
          <a:lstStyle/>
          <a:p>
            <a:r>
              <a:rPr lang="en-GB" sz="1400">
                <a:latin typeface="+mn-lt"/>
              </a:rPr>
              <a:t>This visual guide could be particularly relevant to pupils who benefit from Social Stories. Teachers could read it with their classes before the trip and it could be shared as a handout for grownups to read at home too.</a:t>
            </a:r>
          </a:p>
          <a:p>
            <a:r>
              <a:rPr lang="en-GB" sz="1400">
                <a:latin typeface="+mn-lt"/>
              </a:rPr>
              <a:t>To find out more about Social Stories, please </a:t>
            </a:r>
            <a:r>
              <a:rPr lang="en-GB" sz="1400">
                <a:latin typeface="+mn-lt"/>
                <a:hlinkClick r:id="rId3"/>
              </a:rPr>
              <a:t>visit this website</a:t>
            </a:r>
            <a:r>
              <a:rPr lang="en-GB" sz="1400">
                <a:latin typeface="+mn-lt"/>
              </a:rPr>
              <a:t>.</a:t>
            </a:r>
          </a:p>
          <a:p>
            <a:endParaRPr lang="en-GB" sz="1400">
              <a:latin typeface="+mn-lt"/>
            </a:endParaRPr>
          </a:p>
          <a:p>
            <a:endParaRPr lang="en-US" sz="1400">
              <a:latin typeface="+mn-lt"/>
            </a:endParaRPr>
          </a:p>
        </p:txBody>
      </p:sp>
      <p:sp>
        <p:nvSpPr>
          <p:cNvPr id="16" name="Text Placeholder 15">
            <a:extLst>
              <a:ext uri="{FF2B5EF4-FFF2-40B4-BE49-F238E27FC236}">
                <a16:creationId xmlns:a16="http://schemas.microsoft.com/office/drawing/2014/main" id="{1BF297FC-CCC5-223D-1977-591ADF9EC0E4}"/>
              </a:ext>
            </a:extLst>
          </p:cNvPr>
          <p:cNvSpPr>
            <a:spLocks noGrp="1"/>
          </p:cNvSpPr>
          <p:nvPr>
            <p:ph type="body" sz="quarter" idx="24"/>
          </p:nvPr>
        </p:nvSpPr>
        <p:spPr>
          <a:xfrm>
            <a:off x="291458" y="5851546"/>
            <a:ext cx="4562127" cy="901700"/>
          </a:xfrm>
        </p:spPr>
        <p:txBody>
          <a:bodyPr/>
          <a:lstStyle/>
          <a:p>
            <a:r>
              <a:rPr lang="en-US" sz="1600">
                <a:latin typeface="+mn-lt"/>
              </a:rPr>
              <a:t>Go &amp; See: Schools’ Resources</a:t>
            </a:r>
          </a:p>
        </p:txBody>
      </p:sp>
      <p:pic>
        <p:nvPicPr>
          <p:cNvPr id="25" name="Picture Placeholder 24" descr="A black text on a black background&#10;&#10;AI-generated content may be incorrect.">
            <a:extLst>
              <a:ext uri="{FF2B5EF4-FFF2-40B4-BE49-F238E27FC236}">
                <a16:creationId xmlns:a16="http://schemas.microsoft.com/office/drawing/2014/main" id="{06B40265-EDF4-BAA4-6CB3-943CDBC422F1}"/>
              </a:ext>
            </a:extLst>
          </p:cNvPr>
          <p:cNvPicPr>
            <a:picLocks noGrp="1" noChangeAspect="1"/>
          </p:cNvPicPr>
          <p:nvPr>
            <p:ph type="pic" sz="quarter" idx="14"/>
          </p:nvPr>
        </p:nvPicPr>
        <p:blipFill rotWithShape="1">
          <a:blip r:embed="rId4"/>
          <a:srcRect l="9519" r="9519"/>
          <a:stretch/>
        </p:blipFill>
        <p:spPr>
          <a:xfrm>
            <a:off x="6823976" y="3021012"/>
            <a:ext cx="1683248" cy="933810"/>
          </a:xfrm>
        </p:spPr>
      </p:pic>
      <p:pic>
        <p:nvPicPr>
          <p:cNvPr id="33" name="Picture Placeholder 32" descr="A poster of a book cover&#10;&#10;AI-generated content may be incorrect.">
            <a:extLst>
              <a:ext uri="{FF2B5EF4-FFF2-40B4-BE49-F238E27FC236}">
                <a16:creationId xmlns:a16="http://schemas.microsoft.com/office/drawing/2014/main" id="{338EE351-7CBD-A5DC-3250-D8406806EFE3}"/>
              </a:ext>
            </a:extLst>
          </p:cNvPr>
          <p:cNvPicPr>
            <a:picLocks noGrp="1" noChangeAspect="1"/>
          </p:cNvPicPr>
          <p:nvPr>
            <p:ph type="pic" sz="quarter" idx="23"/>
          </p:nvPr>
        </p:nvPicPr>
        <p:blipFill>
          <a:blip r:embed="rId5"/>
          <a:srcRect t="15288" r="156" b="42105"/>
          <a:stretch>
            <a:fillRect/>
          </a:stretch>
        </p:blipFill>
        <p:spPr>
          <a:xfrm>
            <a:off x="6527387" y="5759"/>
            <a:ext cx="5655766" cy="3016854"/>
          </a:xfrm>
        </p:spPr>
      </p:pic>
    </p:spTree>
    <p:extLst>
      <p:ext uri="{BB962C8B-B14F-4D97-AF65-F5344CB8AC3E}">
        <p14:creationId xmlns:p14="http://schemas.microsoft.com/office/powerpoint/2010/main" val="44847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We’re going to 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vert="horz" lIns="144000" tIns="144000" rIns="144000" bIns="144000" numCol="1" spcCol="365760" rtlCol="0" anchor="t">
            <a:noAutofit/>
          </a:bodyPr>
          <a:lstStyle/>
          <a:p>
            <a:r>
              <a:rPr lang="en-US" sz="1800">
                <a:latin typeface="+mn-lt"/>
                <a:cs typeface="Poppins"/>
              </a:rPr>
              <a:t>I will travel to Polka Theatre.</a:t>
            </a:r>
          </a:p>
          <a:p>
            <a:endParaRPr lang="en-US" sz="1800">
              <a:latin typeface="+mn-lt"/>
            </a:endParaRPr>
          </a:p>
          <a:p>
            <a:r>
              <a:rPr lang="en-US" sz="1800">
                <a:latin typeface="+mn-lt"/>
              </a:rPr>
              <a:t>			I might be travelling by 			bus,</a:t>
            </a:r>
          </a:p>
          <a:p>
            <a:endParaRPr lang="en-US" sz="1800">
              <a:latin typeface="+mn-lt"/>
            </a:endParaRPr>
          </a:p>
          <a:p>
            <a:endParaRPr lang="en-US" sz="1800">
              <a:latin typeface="+mn-lt"/>
            </a:endParaRPr>
          </a:p>
          <a:p>
            <a:endParaRPr lang="en-US" sz="1800">
              <a:latin typeface="+mn-lt"/>
            </a:endParaRPr>
          </a:p>
          <a:p>
            <a:r>
              <a:rPr lang="en-US" sz="1800">
                <a:latin typeface="+mn-lt"/>
              </a:rPr>
              <a:t>		 	or by train,</a:t>
            </a:r>
          </a:p>
          <a:p>
            <a:endParaRPr lang="en-US" sz="1800">
              <a:latin typeface="+mn-lt"/>
            </a:endParaRPr>
          </a:p>
          <a:p>
            <a:endParaRPr lang="en-US" sz="1800">
              <a:latin typeface="+mn-lt"/>
            </a:endParaRPr>
          </a:p>
          <a:p>
            <a:endParaRPr lang="en-US" sz="1800">
              <a:latin typeface="+mn-lt"/>
            </a:endParaRPr>
          </a:p>
          <a:p>
            <a:r>
              <a:rPr lang="en-US" sz="1800">
                <a:latin typeface="+mn-lt"/>
              </a:rPr>
              <a:t>			or on foot.</a:t>
            </a:r>
          </a:p>
          <a:p>
            <a:r>
              <a:rPr lang="en-US" sz="180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endParaRPr lang="en-US" sz="1800">
              <a:latin typeface="+mn-lt"/>
            </a:endParaRPr>
          </a:p>
          <a:p>
            <a:r>
              <a:rPr lang="en-US" sz="1800">
                <a:latin typeface="+mn-lt"/>
              </a:rPr>
              <a:t>			         My class will be 			         going there too.</a:t>
            </a: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a:t>
            </a:r>
          </a:p>
          <a:p>
            <a:r>
              <a:rPr lang="en-US" sz="1800">
                <a:latin typeface="+mn-lt"/>
              </a:rPr>
              <a:t>			        My teachers will 			        going be there too.</a:t>
            </a:r>
          </a:p>
          <a:p>
            <a:endParaRPr lang="en-US"/>
          </a:p>
        </p:txBody>
      </p:sp>
      <p:pic>
        <p:nvPicPr>
          <p:cNvPr id="5" name="Picture Placeholder 26">
            <a:extLst>
              <a:ext uri="{FF2B5EF4-FFF2-40B4-BE49-F238E27FC236}">
                <a16:creationId xmlns:a16="http://schemas.microsoft.com/office/drawing/2014/main" id="{812BFA1E-D37D-CE87-FF12-77BFF5EFCEF7}"/>
              </a:ext>
            </a:extLst>
          </p:cNvPr>
          <p:cNvPicPr>
            <a:picLocks noChangeAspect="1"/>
          </p:cNvPicPr>
          <p:nvPr/>
        </p:nvPicPr>
        <p:blipFill>
          <a:blip r:embed="rId2"/>
          <a:srcRect l="4988" r="4988"/>
          <a:stretch/>
        </p:blipFill>
        <p:spPr>
          <a:xfrm>
            <a:off x="518517" y="1414471"/>
            <a:ext cx="2037051" cy="1508529"/>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AA3B7717-2B87-8C0D-C53E-A721A6D36742}"/>
              </a:ext>
            </a:extLst>
          </p:cNvPr>
          <p:cNvPicPr>
            <a:picLocks noChangeAspect="1"/>
          </p:cNvPicPr>
          <p:nvPr/>
        </p:nvPicPr>
        <p:blipFill>
          <a:blip r:embed="rId3"/>
          <a:srcRect l="4988" r="4988"/>
          <a:stretch/>
        </p:blipFill>
        <p:spPr>
          <a:xfrm>
            <a:off x="452297" y="3111557"/>
            <a:ext cx="2103271"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0" name="Picture Placeholder 26">
            <a:extLst>
              <a:ext uri="{FF2B5EF4-FFF2-40B4-BE49-F238E27FC236}">
                <a16:creationId xmlns:a16="http://schemas.microsoft.com/office/drawing/2014/main" id="{B863FF19-014A-270B-E4C3-7F20596C95E0}"/>
              </a:ext>
            </a:extLst>
          </p:cNvPr>
          <p:cNvPicPr>
            <a:picLocks noChangeAspect="1"/>
          </p:cNvPicPr>
          <p:nvPr/>
        </p:nvPicPr>
        <p:blipFill>
          <a:blip r:embed="rId4"/>
          <a:srcRect l="4988" r="4988"/>
          <a:stretch/>
        </p:blipFill>
        <p:spPr>
          <a:xfrm>
            <a:off x="452297" y="4857683"/>
            <a:ext cx="2103272"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6" name="Picture Placeholder 26">
            <a:extLst>
              <a:ext uri="{FF2B5EF4-FFF2-40B4-BE49-F238E27FC236}">
                <a16:creationId xmlns:a16="http://schemas.microsoft.com/office/drawing/2014/main" id="{ED285A52-0F17-1702-65C6-E230C0BDBF7B}"/>
              </a:ext>
            </a:extLst>
          </p:cNvPr>
          <p:cNvPicPr>
            <a:picLocks noChangeAspect="1"/>
          </p:cNvPicPr>
          <p:nvPr/>
        </p:nvPicPr>
        <p:blipFill>
          <a:blip r:embed="rId5"/>
          <a:srcRect l="12021" r="12021"/>
          <a:stretch/>
        </p:blipFill>
        <p:spPr>
          <a:xfrm>
            <a:off x="6532879" y="1350395"/>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7" name="Picture Placeholder 26">
            <a:extLst>
              <a:ext uri="{FF2B5EF4-FFF2-40B4-BE49-F238E27FC236}">
                <a16:creationId xmlns:a16="http://schemas.microsoft.com/office/drawing/2014/main" id="{FEC4AFCC-48B9-AA57-FD55-11D1F99AAD19}"/>
              </a:ext>
            </a:extLst>
          </p:cNvPr>
          <p:cNvPicPr>
            <a:picLocks noChangeAspect="1"/>
          </p:cNvPicPr>
          <p:nvPr/>
        </p:nvPicPr>
        <p:blipFill>
          <a:blip r:embed="rId6"/>
          <a:srcRect l="4988" r="4988"/>
          <a:stretch/>
        </p:blipFill>
        <p:spPr>
          <a:xfrm>
            <a:off x="6532879" y="4005262"/>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6715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vert="horz" lIns="144000" tIns="144000" rIns="144000" bIns="144000" numCol="1" spcCol="365760" rtlCol="0" anchor="t">
            <a:noAutofit/>
          </a:bodyPr>
          <a:lstStyle/>
          <a:p>
            <a:endParaRPr lang="en-US" sz="1800">
              <a:latin typeface="Calibri"/>
              <a:ea typeface="Calibri"/>
            </a:endParaRPr>
          </a:p>
          <a:p>
            <a:r>
              <a:rPr lang="en-US" sz="1800">
                <a:latin typeface="Calibri"/>
                <a:ea typeface="Calibri"/>
                <a:cs typeface="Poppins"/>
              </a:rPr>
              <a:t>                                                   Next to the Box Office                                                                  there is a small walkway to               </a:t>
            </a:r>
            <a:r>
              <a:rPr lang="en-US" sz="1800">
                <a:solidFill>
                  <a:schemeClr val="bg1"/>
                </a:solidFill>
                <a:latin typeface="Calibri"/>
                <a:ea typeface="Calibri"/>
                <a:cs typeface="Poppins"/>
              </a:rPr>
              <a:t>s</a:t>
            </a:r>
            <a:r>
              <a:rPr lang="en-US" sz="1800">
                <a:latin typeface="Calibri"/>
                <a:ea typeface="Calibri"/>
                <a:cs typeface="Poppins"/>
              </a:rPr>
              <a:t>                                                 some stairs. I will go up to </a:t>
            </a:r>
            <a:endParaRPr lang="en-US" sz="1800">
              <a:latin typeface="Calibri"/>
              <a:ea typeface="Calibri"/>
              <a:cs typeface="Calibri"/>
            </a:endParaRPr>
          </a:p>
          <a:p>
            <a:r>
              <a:rPr lang="en-US" sz="1800">
                <a:latin typeface="Calibri"/>
                <a:ea typeface="Calibri"/>
                <a:cs typeface="Poppins"/>
              </a:rPr>
              <a:t>                                                   I will go up to the main                    </a:t>
            </a:r>
            <a:r>
              <a:rPr lang="en-US" sz="1800">
                <a:solidFill>
                  <a:schemeClr val="bg1"/>
                </a:solidFill>
                <a:latin typeface="Calibri"/>
                <a:ea typeface="Calibri"/>
                <a:cs typeface="Poppins"/>
              </a:rPr>
              <a:t>t </a:t>
            </a:r>
            <a:r>
              <a:rPr lang="en-US" sz="1800">
                <a:latin typeface="Calibri"/>
                <a:ea typeface="Calibri"/>
                <a:cs typeface="Poppins"/>
              </a:rPr>
              <a:t>                                                theatre using the stairs.           </a:t>
            </a:r>
            <a:r>
              <a:rPr lang="en-US" sz="1800">
                <a:solidFill>
                  <a:schemeClr val="bg1"/>
                </a:solidFill>
                <a:latin typeface="Calibri"/>
                <a:ea typeface="Calibri"/>
                <a:cs typeface="Poppins"/>
              </a:rPr>
              <a:t>If I</a:t>
            </a:r>
            <a:r>
              <a:rPr lang="en-US" sz="1800">
                <a:latin typeface="Calibri"/>
                <a:ea typeface="Calibri"/>
                <a:cs typeface="Poppins"/>
              </a:rPr>
              <a:t>                                              If I need to, I will use the lift. </a:t>
            </a:r>
            <a:r>
              <a:rPr lang="en-US">
                <a:latin typeface="Poppins"/>
                <a:cs typeface="Poppins"/>
              </a:rPr>
              <a:t>                           </a:t>
            </a:r>
            <a:r>
              <a:rPr lang="en-US">
                <a:latin typeface="Poppins"/>
                <a:ea typeface="Calibri"/>
                <a:cs typeface="Poppins"/>
              </a:rPr>
              <a:t> </a:t>
            </a:r>
            <a:endParaRPr lang="en-US" sz="1800">
              <a:latin typeface="+mn-lt"/>
              <a:ea typeface="Calibri"/>
              <a:cs typeface="Calibri"/>
            </a:endParaRPr>
          </a:p>
          <a:p>
            <a:pPr algn="r"/>
            <a:r>
              <a:rPr lang="en-US" sz="1800">
                <a:latin typeface="+mn-lt"/>
                <a:ea typeface="Calibri"/>
                <a:cs typeface="Calibri"/>
              </a:rPr>
              <a:t>                                  </a:t>
            </a:r>
            <a:endParaRPr lang="en-US" sz="1800">
              <a:latin typeface="+mn-lt"/>
              <a:cs typeface="Poppins"/>
            </a:endParaRPr>
          </a:p>
          <a:p>
            <a:pPr algn="r"/>
            <a:endParaRPr lang="en-US" sz="1800">
              <a:latin typeface="+mn-lt"/>
              <a:cs typeface="Poppins"/>
            </a:endParaRPr>
          </a:p>
          <a:p>
            <a:pPr algn="just"/>
            <a:r>
              <a:rPr lang="en-US" sz="1800">
                <a:latin typeface="+mn-lt"/>
                <a:cs typeface="Poppins"/>
              </a:rPr>
              <a:t>                                                           This is where </a:t>
            </a:r>
            <a:endParaRPr lang="en-US" sz="1800">
              <a:latin typeface="+mn-lt"/>
              <a:ea typeface="Calibri" panose="020F0502020204030204"/>
              <a:cs typeface="Poppins"/>
            </a:endParaRPr>
          </a:p>
          <a:p>
            <a:pPr algn="just"/>
            <a:r>
              <a:rPr lang="en-US" sz="1800">
                <a:latin typeface="+mn-lt"/>
                <a:cs typeface="Poppins"/>
              </a:rPr>
              <a:t>                                                           I will watch the show. </a:t>
            </a:r>
            <a:endParaRPr lang="en-US" sz="1800">
              <a:latin typeface="+mn-lt"/>
              <a:ea typeface="Calibri"/>
              <a:cs typeface="Poppins"/>
            </a:endParaRPr>
          </a:p>
          <a:p>
            <a:endParaRPr lang="en-US" sz="1800">
              <a:latin typeface="+mn-lt"/>
              <a:ea typeface="Calibri"/>
            </a:endParaRPr>
          </a:p>
          <a:p>
            <a:endParaRPr lang="en-US" sz="1800">
              <a:latin typeface="+mn-lt"/>
              <a:ea typeface="Calibri"/>
            </a:endParaRPr>
          </a:p>
          <a:p>
            <a:endParaRPr lang="en-US"/>
          </a:p>
          <a:p>
            <a:endParaRPr lang="en-US"/>
          </a:p>
          <a:p>
            <a:endParaRPr lang="en-US"/>
          </a:p>
        </p:txBody>
      </p:sp>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Location</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318247" y="909640"/>
            <a:ext cx="5636559" cy="5605460"/>
          </a:xfrm>
        </p:spPr>
        <p:txBody>
          <a:bodyPr vert="horz" lIns="144000" tIns="144000" rIns="144000" bIns="144000" numCol="1" spcCol="365760" rtlCol="0" anchor="t">
            <a:noAutofit/>
          </a:bodyPr>
          <a:lstStyle/>
          <a:p>
            <a:endParaRPr lang="en-US"/>
          </a:p>
          <a:p>
            <a:r>
              <a:rPr lang="en-US" sz="1800">
                <a:latin typeface="+mn-lt"/>
                <a:cs typeface="Poppins"/>
              </a:rPr>
              <a:t>                                       </a:t>
            </a:r>
            <a:r>
              <a:rPr lang="en-US" sz="1800">
                <a:solidFill>
                  <a:schemeClr val="bg1"/>
                </a:solidFill>
                <a:latin typeface="+mn-lt"/>
                <a:cs typeface="Poppins"/>
              </a:rPr>
              <a:t>  This</a:t>
            </a:r>
            <a:r>
              <a:rPr lang="en-US" sz="1800">
                <a:latin typeface="+mn-lt"/>
                <a:cs typeface="Poppins"/>
              </a:rPr>
              <a:t>             This is the outside of   </a:t>
            </a:r>
            <a:r>
              <a:rPr lang="en-US" sz="1800">
                <a:solidFill>
                  <a:schemeClr val="bg1"/>
                </a:solidFill>
                <a:latin typeface="+mn-lt"/>
                <a:cs typeface="Poppins"/>
              </a:rPr>
              <a:t>P</a:t>
            </a:r>
            <a:r>
              <a:rPr lang="en-US" sz="1800">
                <a:latin typeface="+mn-lt"/>
                <a:cs typeface="Poppins"/>
              </a:rPr>
              <a:t>                                                           Polka Theatre. </a:t>
            </a:r>
            <a:endParaRPr lang="en-US" sz="1800">
              <a:latin typeface="+mn-lt"/>
              <a:ea typeface="Calibri"/>
              <a:cs typeface="Poppins"/>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a typeface="Calibri"/>
            </a:endParaRPr>
          </a:p>
          <a:p>
            <a:endParaRPr lang="en-US" sz="1800">
              <a:latin typeface="+mn-lt"/>
              <a:cs typeface="Poppins"/>
            </a:endParaRPr>
          </a:p>
          <a:p>
            <a:pPr algn="r"/>
            <a:r>
              <a:rPr lang="en-US" sz="1800">
                <a:latin typeface="+mn-lt"/>
                <a:cs typeface="Poppins"/>
              </a:rPr>
              <a:t>   				                   </a:t>
            </a:r>
          </a:p>
          <a:p>
            <a:pPr algn="ctr"/>
            <a:r>
              <a:rPr lang="en-US" sz="1800">
                <a:latin typeface="+mn-lt"/>
                <a:cs typeface="Poppins"/>
              </a:rPr>
              <a:t>                                                When I go in the main        entrance,                                  entrance the Box Office                                                 will be my left. </a:t>
            </a:r>
            <a:endParaRPr lang="en-US" sz="1800">
              <a:latin typeface="Calibri"/>
              <a:ea typeface="Calibri"/>
              <a:cs typeface="Poppins"/>
            </a:endParaRPr>
          </a:p>
          <a:p>
            <a:pPr algn="ctr"/>
            <a:endParaRPr lang="en-US" sz="1800">
              <a:latin typeface="Calibri"/>
              <a:ea typeface="Calibri"/>
              <a:cs typeface="Poppins"/>
            </a:endParaRPr>
          </a:p>
        </p:txBody>
      </p:sp>
      <p:pic>
        <p:nvPicPr>
          <p:cNvPr id="7" name="Picture Placeholder 26" descr="A building with a clock on the front&#10;&#10;AI-generated content may be incorrect.">
            <a:extLst>
              <a:ext uri="{FF2B5EF4-FFF2-40B4-BE49-F238E27FC236}">
                <a16:creationId xmlns:a16="http://schemas.microsoft.com/office/drawing/2014/main" id="{77DB4955-2C18-3CBC-0E18-BC54C168BB2A}"/>
              </a:ext>
            </a:extLst>
          </p:cNvPr>
          <p:cNvPicPr>
            <a:picLocks noChangeAspect="1"/>
          </p:cNvPicPr>
          <p:nvPr/>
        </p:nvPicPr>
        <p:blipFill>
          <a:blip r:embed="rId2"/>
          <a:srcRect l="9217" r="9217"/>
          <a:stretch/>
        </p:blipFill>
        <p:spPr>
          <a:xfrm>
            <a:off x="504031" y="1168335"/>
            <a:ext cx="3055109" cy="2262447"/>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A person standing in front of a desk with a person sitting at a desk&#10;&#10;AI-generated content may be incorrect.">
            <a:extLst>
              <a:ext uri="{FF2B5EF4-FFF2-40B4-BE49-F238E27FC236}">
                <a16:creationId xmlns:a16="http://schemas.microsoft.com/office/drawing/2014/main" id="{768EAA00-7FE1-02B8-1F83-60F46FD1749B}"/>
              </a:ext>
            </a:extLst>
          </p:cNvPr>
          <p:cNvPicPr>
            <a:picLocks noChangeAspect="1"/>
          </p:cNvPicPr>
          <p:nvPr/>
        </p:nvPicPr>
        <p:blipFill>
          <a:blip r:embed="rId3"/>
          <a:srcRect t="807" b="807"/>
          <a:stretch/>
        </p:blipFill>
        <p:spPr>
          <a:xfrm>
            <a:off x="504030" y="4093865"/>
            <a:ext cx="2636940" cy="1997607"/>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descr="A stage with lights and seats&#10;&#10;AI-generated content may be incorrect.">
            <a:extLst>
              <a:ext uri="{FF2B5EF4-FFF2-40B4-BE49-F238E27FC236}">
                <a16:creationId xmlns:a16="http://schemas.microsoft.com/office/drawing/2014/main" id="{4D1C149C-29EE-0313-96C9-2DD434BFAAE8}"/>
              </a:ext>
            </a:extLst>
          </p:cNvPr>
          <p:cNvPicPr>
            <a:picLocks noChangeAspect="1"/>
          </p:cNvPicPr>
          <p:nvPr/>
        </p:nvPicPr>
        <p:blipFill>
          <a:blip r:embed="rId4"/>
          <a:srcRect l="11805" t="18555" r="18403" b="21991"/>
          <a:stretch/>
        </p:blipFill>
        <p:spPr>
          <a:xfrm>
            <a:off x="6486662" y="4171327"/>
            <a:ext cx="2813193" cy="192889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descr="A staircase with yellow handrails&#10;&#10;AI-generated content may be incorrect.">
            <a:extLst>
              <a:ext uri="{FF2B5EF4-FFF2-40B4-BE49-F238E27FC236}">
                <a16:creationId xmlns:a16="http://schemas.microsoft.com/office/drawing/2014/main" id="{8BB1402F-9BB4-3AF4-EC1F-897B5BDB8655}"/>
              </a:ext>
            </a:extLst>
          </p:cNvPr>
          <p:cNvPicPr>
            <a:picLocks noChangeAspect="1"/>
          </p:cNvPicPr>
          <p:nvPr/>
        </p:nvPicPr>
        <p:blipFill>
          <a:blip r:embed="rId5"/>
          <a:srcRect t="11591" b="11591"/>
          <a:stretch/>
        </p:blipFill>
        <p:spPr>
          <a:xfrm>
            <a:off x="6486210" y="1280046"/>
            <a:ext cx="2370251" cy="2030814"/>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5981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108195" y="914401"/>
            <a:ext cx="5636559" cy="5605460"/>
          </a:xfrm>
        </p:spPr>
        <p:txBody>
          <a:bodyPr/>
          <a:lstStyle/>
          <a:p>
            <a:r>
              <a:rPr lang="en-US"/>
              <a:t>			</a:t>
            </a:r>
          </a:p>
          <a:p>
            <a:r>
              <a:rPr lang="en-US"/>
              <a:t>			 </a:t>
            </a:r>
            <a:r>
              <a:rPr lang="en-US" sz="1800">
                <a:latin typeface="+mn-lt"/>
              </a:rPr>
              <a:t>The venue staff will show 			 me where to go and how 			 to get to my seat. </a:t>
            </a:r>
          </a:p>
          <a:p>
            <a:r>
              <a:rPr lang="en-US" sz="1800">
                <a:latin typeface="+mn-lt"/>
              </a:rPr>
              <a:t>			 The lights will be on to			 help me find my seat.</a:t>
            </a: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Once the show starts,			   it will go dark.</a:t>
            </a:r>
          </a:p>
          <a:p>
            <a:r>
              <a:rPr lang="en-US" sz="180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vert="horz" lIns="144000" tIns="144000" rIns="144000" bIns="144000" numCol="1" spcCol="365760" rtlCol="0" anchor="t">
            <a:noAutofit/>
          </a:bodyPr>
          <a:lstStyle/>
          <a:p>
            <a:endParaRPr lang="en-US"/>
          </a:p>
          <a:p>
            <a:r>
              <a:rPr lang="en-US" sz="1800">
                <a:latin typeface="+mn-lt"/>
                <a:cs typeface="Poppins"/>
              </a:rPr>
              <a:t>                                                  </a:t>
            </a:r>
            <a:endParaRPr lang="en-US" sz="1800">
              <a:latin typeface="+mn-lt"/>
              <a:ea typeface="Calibri"/>
              <a:cs typeface="Poppins"/>
            </a:endParaRPr>
          </a:p>
          <a:p>
            <a:endParaRPr lang="en-US" sz="1800">
              <a:latin typeface="+mn-lt"/>
              <a:ea typeface="Calibri"/>
            </a:endParaRPr>
          </a:p>
          <a:p>
            <a:endParaRPr lang="en-US" sz="1800">
              <a:latin typeface="+mn-lt"/>
              <a:ea typeface="Calibri"/>
              <a:cs typeface="Poppins"/>
            </a:endParaRPr>
          </a:p>
          <a:p>
            <a:endParaRPr lang="en-US" sz="1800">
              <a:latin typeface="+mn-lt"/>
              <a:ea typeface="Calibri"/>
            </a:endParaRPr>
          </a:p>
          <a:p>
            <a:endParaRPr lang="en-US" sz="1800">
              <a:latin typeface="+mn-lt"/>
            </a:endParaRPr>
          </a:p>
          <a:p>
            <a:endParaRPr lang="en-US" sz="1800">
              <a:latin typeface="+mn-lt"/>
              <a:cs typeface="Poppins"/>
            </a:endParaRPr>
          </a:p>
          <a:p>
            <a:r>
              <a:rPr lang="en-US" sz="1800">
                <a:latin typeface="+mn-lt"/>
                <a:cs typeface="Poppins"/>
              </a:rPr>
              <a:t>Here is some more information about the show:</a:t>
            </a:r>
            <a:endParaRPr lang="en-US">
              <a:cs typeface="Poppins"/>
            </a:endParaRPr>
          </a:p>
          <a:p>
            <a:r>
              <a:rPr lang="en-GB" sz="1200">
                <a:latin typeface="Poppins"/>
                <a:cs typeface="Poppins"/>
              </a:rPr>
              <a:t>About the show Lila dreams of becoming a Master Firework-Maker just like her father, but to become one she must go on an epic journey that will push her to her limits. Only then can she discover the closely guarded secret to becoming a true firework master.</a:t>
            </a:r>
            <a:endParaRPr lang="en-GB" sz="1200"/>
          </a:p>
          <a:p>
            <a:r>
              <a:rPr lang="en-GB" sz="1200">
                <a:latin typeface="Poppins"/>
                <a:cs typeface="Poppins"/>
              </a:rPr>
              <a:t>Time is beginning to run out. When her father’s life depends on her winning the firework competition and pulling off the best display the world has ever seen, can Lila’s skills save the day and light up the skies?</a:t>
            </a:r>
            <a:endParaRPr lang="en-GB" sz="1200"/>
          </a:p>
          <a:p>
            <a:r>
              <a:rPr lang="en-GB" sz="1200">
                <a:latin typeface="Poppins"/>
                <a:cs typeface="Poppins"/>
              </a:rPr>
              <a:t>Join Lila on the quest of a lifetime as she faces friend and foe on her illuminating, adventurous journey of self-discovery.</a:t>
            </a:r>
            <a:endParaRPr lang="en-GB">
              <a:latin typeface="Poppins"/>
            </a:endParaRPr>
          </a:p>
          <a:p>
            <a:endParaRPr lang="en-GB">
              <a:latin typeface="+mn-lt"/>
              <a:ea typeface="Calibri"/>
              <a:cs typeface="Poppins"/>
            </a:endParaRPr>
          </a:p>
        </p:txBody>
      </p:sp>
      <p:pic>
        <p:nvPicPr>
          <p:cNvPr id="5" name="Picture Placeholder 26" descr="A theater with red seats&#10;&#10;AI-generated content may be incorrect.">
            <a:extLst>
              <a:ext uri="{FF2B5EF4-FFF2-40B4-BE49-F238E27FC236}">
                <a16:creationId xmlns:a16="http://schemas.microsoft.com/office/drawing/2014/main" id="{BEE6ECA2-8072-81D4-FD68-CD0F82473CD1}"/>
              </a:ext>
            </a:extLst>
          </p:cNvPr>
          <p:cNvPicPr>
            <a:picLocks noChangeAspect="1"/>
          </p:cNvPicPr>
          <p:nvPr/>
        </p:nvPicPr>
        <p:blipFill>
          <a:blip r:embed="rId2"/>
          <a:srcRect l="224" r="224"/>
          <a:stretch/>
        </p:blipFill>
        <p:spPr>
          <a:xfrm>
            <a:off x="304800" y="134112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A group of children sitting in a row&#10;&#10;AI-generated content may be incorrect.">
            <a:extLst>
              <a:ext uri="{FF2B5EF4-FFF2-40B4-BE49-F238E27FC236}">
                <a16:creationId xmlns:a16="http://schemas.microsoft.com/office/drawing/2014/main" id="{E0BA361C-9AFD-253B-1E53-442157020A20}"/>
              </a:ext>
            </a:extLst>
          </p:cNvPr>
          <p:cNvPicPr>
            <a:picLocks noChangeAspect="1"/>
          </p:cNvPicPr>
          <p:nvPr/>
        </p:nvPicPr>
        <p:blipFill>
          <a:blip r:embed="rId3"/>
          <a:srcRect l="4780" r="4780"/>
          <a:stretch/>
        </p:blipFill>
        <p:spPr>
          <a:xfrm>
            <a:off x="6311802" y="1448888"/>
            <a:ext cx="2308411" cy="170118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B6B291E2-9C66-3DC0-1C7A-D181C1472DD1}"/>
              </a:ext>
            </a:extLst>
          </p:cNvPr>
          <p:cNvPicPr>
            <a:picLocks noChangeAspect="1"/>
          </p:cNvPicPr>
          <p:nvPr/>
        </p:nvPicPr>
        <p:blipFill>
          <a:blip r:embed="rId4"/>
          <a:srcRect l="25764" r="25764"/>
          <a:stretch/>
        </p:blipFill>
        <p:spPr>
          <a:xfrm>
            <a:off x="377795" y="4201219"/>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
        <p:nvSpPr>
          <p:cNvPr id="9" name="TextBox 8">
            <a:extLst>
              <a:ext uri="{FF2B5EF4-FFF2-40B4-BE49-F238E27FC236}">
                <a16:creationId xmlns:a16="http://schemas.microsoft.com/office/drawing/2014/main" id="{C67142C3-B0FF-F182-19EC-FE802B82B27A}"/>
              </a:ext>
            </a:extLst>
          </p:cNvPr>
          <p:cNvSpPr txBox="1"/>
          <p:nvPr/>
        </p:nvSpPr>
        <p:spPr>
          <a:xfrm>
            <a:off x="8839609" y="1239373"/>
            <a:ext cx="2760920"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a:ea typeface="Calibri"/>
                <a:cs typeface="Calibri"/>
              </a:rPr>
              <a:t>I will see a show called The Firework Maker's Daughter.</a:t>
            </a:r>
            <a:endParaRPr lang="en-US"/>
          </a:p>
          <a:p>
            <a:pPr>
              <a:spcAft>
                <a:spcPts val="1000"/>
              </a:spcAft>
            </a:pPr>
            <a:r>
              <a:rPr lang="en-US">
                <a:ea typeface="Calibri"/>
                <a:cs typeface="Calibri"/>
              </a:rPr>
              <a:t>It is 1 hour 20 minutes long. </a:t>
            </a:r>
          </a:p>
          <a:p>
            <a:pPr>
              <a:spcAft>
                <a:spcPts val="1000"/>
              </a:spcAft>
            </a:pPr>
            <a:r>
              <a:rPr lang="en-US">
                <a:ea typeface="Calibri"/>
                <a:cs typeface="Calibri"/>
              </a:rPr>
              <a:t>It has a break in the middle called an interval. </a:t>
            </a:r>
            <a:endParaRPr lang="en-GB">
              <a:ea typeface="Calibri"/>
              <a:cs typeface="Calibri"/>
            </a:endParaRPr>
          </a:p>
        </p:txBody>
      </p:sp>
    </p:spTree>
    <p:extLst>
      <p:ext uri="{BB962C8B-B14F-4D97-AF65-F5344CB8AC3E}">
        <p14:creationId xmlns:p14="http://schemas.microsoft.com/office/powerpoint/2010/main" val="94112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a:p>
          <a:p>
            <a:endParaRPr lang="en-US" sz="1800">
              <a:latin typeface="+mn-lt"/>
            </a:endParaRPr>
          </a:p>
          <a:p>
            <a:r>
              <a:rPr lang="en-US" sz="1800">
                <a:latin typeface="+mn-lt"/>
              </a:rPr>
              <a:t>			    The show will have			    sounds and music.</a:t>
            </a: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If it is too loud, I can			    cover my ears or use 			    ear defenders. </a:t>
            </a:r>
          </a:p>
          <a:p>
            <a:endParaRPr lang="en-US" sz="1800">
              <a:latin typeface="+mn-lt"/>
            </a:endParaRPr>
          </a:p>
          <a:p>
            <a:endParaRPr lang="en-US" sz="1800">
              <a:latin typeface="+mn-lt"/>
            </a:endParaRPr>
          </a:p>
          <a:p>
            <a:endParaRPr lang="en-US" sz="1800">
              <a:latin typeface="+mn-lt"/>
            </a:endParaRPr>
          </a:p>
          <a:p>
            <a:r>
              <a:rPr lang="en-US"/>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endParaRPr lang="en-US"/>
          </a:p>
          <a:p>
            <a:endParaRPr lang="en-US" sz="1800">
              <a:latin typeface="+mn-lt"/>
            </a:endParaRPr>
          </a:p>
          <a:p>
            <a:r>
              <a:rPr lang="en-US" sz="1800">
                <a:latin typeface="+mn-lt"/>
              </a:rPr>
              <a:t>			    My class will be there. 	</a:t>
            </a:r>
          </a:p>
          <a:p>
            <a:endParaRPr lang="en-US" sz="1800">
              <a:latin typeface="+mn-lt"/>
            </a:endParaRP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Other schools might be			   there too.</a:t>
            </a:r>
          </a:p>
          <a:p>
            <a:endParaRPr lang="en-US" sz="1800">
              <a:latin typeface="+mn-lt"/>
            </a:endParaRPr>
          </a:p>
          <a:p>
            <a:endParaRPr lang="en-US"/>
          </a:p>
        </p:txBody>
      </p:sp>
      <p:pic>
        <p:nvPicPr>
          <p:cNvPr id="5" name="Picture Placeholder 26">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a:blip r:embed="rId3"/>
          <a:srcRect t="630" b="630"/>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4"/>
          <a:srcRect l="12021" r="12021"/>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5168" r="5168"/>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38209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Interval</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a:p>
          <a:p>
            <a:endParaRPr lang="en-US" sz="1800">
              <a:latin typeface="+mn-lt"/>
            </a:endParaRPr>
          </a:p>
          <a:p>
            <a:r>
              <a:rPr lang="en-US" sz="1800">
                <a:latin typeface="+mn-lt"/>
              </a:rPr>
              <a:t>			   There will be a short			   break in the middle of			   the show. This is called 			   an interval. </a:t>
            </a: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The lights will come 			   back on. The audience 			   might clap.</a:t>
            </a:r>
          </a:p>
          <a:p>
            <a:endParaRPr lang="en-US"/>
          </a:p>
          <a:p>
            <a:endParaRPr lang="en-US"/>
          </a:p>
          <a:p>
            <a:r>
              <a:rPr lang="en-US"/>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endParaRPr lang="en-US"/>
          </a:p>
          <a:p>
            <a:r>
              <a:rPr lang="en-US"/>
              <a:t>			   </a:t>
            </a:r>
            <a:r>
              <a:rPr lang="en-US" sz="1800">
                <a:latin typeface="+mn-lt"/>
              </a:rPr>
              <a:t>People in the audience 		   	   might talk and move 			   around the theatre 			   space. 	</a:t>
            </a: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When the interval ends 			   and the show starts, 			   it will go dark again. </a:t>
            </a:r>
          </a:p>
          <a:p>
            <a:endParaRPr lang="en-US"/>
          </a:p>
        </p:txBody>
      </p:sp>
      <p:pic>
        <p:nvPicPr>
          <p:cNvPr id="5" name="Picture Placeholder 26" descr="Red retro alarm clock on red background">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rotWithShape="1">
          <a:blip r:embed="rId3"/>
          <a:srcRect t="14078" r="27642" b="1"/>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descr="Female friends texting with cell phones in cafe">
            <a:extLst>
              <a:ext uri="{FF2B5EF4-FFF2-40B4-BE49-F238E27FC236}">
                <a16:creationId xmlns:a16="http://schemas.microsoft.com/office/drawing/2014/main" id="{4B7E9C45-B5E3-CD9A-5ACA-B8C9FB2A8B8E}"/>
              </a:ext>
            </a:extLst>
          </p:cNvPr>
          <p:cNvPicPr>
            <a:picLocks noChangeAspect="1"/>
          </p:cNvPicPr>
          <p:nvPr/>
        </p:nvPicPr>
        <p:blipFill>
          <a:blip r:embed="rId4"/>
          <a:srcRect l="4966" r="4966"/>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25764" r="25764"/>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1576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a:latin typeface="+mn-lt"/>
              </a:rPr>
              <a:t>The End of 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a:p>
          <a:p>
            <a:endParaRPr lang="en-US"/>
          </a:p>
          <a:p>
            <a:r>
              <a:rPr lang="en-US"/>
              <a:t>			   </a:t>
            </a:r>
            <a:r>
              <a:rPr lang="en-US" sz="1800">
                <a:latin typeface="+mn-lt"/>
              </a:rPr>
              <a:t>When the show ends, 			   the lights will come			   back on. 			</a:t>
            </a:r>
          </a:p>
          <a:p>
            <a:endParaRPr lang="en-US" sz="1800">
              <a:latin typeface="+mn-lt"/>
            </a:endParaRPr>
          </a:p>
          <a:p>
            <a:endParaRPr lang="en-US" sz="1800">
              <a:latin typeface="+mn-lt"/>
            </a:endParaRPr>
          </a:p>
          <a:p>
            <a:endParaRPr lang="en-US" sz="1800">
              <a:latin typeface="+mn-lt"/>
            </a:endParaRPr>
          </a:p>
          <a:p>
            <a:endParaRPr lang="en-US" sz="1800">
              <a:latin typeface="+mn-lt"/>
            </a:endParaRPr>
          </a:p>
          <a:p>
            <a:r>
              <a:rPr lang="en-US" sz="1800">
                <a:latin typeface="+mn-lt"/>
              </a:rPr>
              <a:t>			   The audience might 			   clap.</a:t>
            </a:r>
          </a:p>
          <a:p>
            <a:endParaRPr lang="en-US" sz="1800">
              <a:latin typeface="+mn-lt"/>
            </a:endParaRPr>
          </a:p>
          <a:p>
            <a:r>
              <a:rPr lang="en-US" sz="180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a:p>
          <a:p>
            <a:r>
              <a:rPr lang="en-US"/>
              <a:t>			</a:t>
            </a:r>
            <a:r>
              <a:rPr lang="en-US" sz="1800">
                <a:latin typeface="+mn-lt"/>
              </a:rPr>
              <a:t>I will walk back to the 			main entrance.</a:t>
            </a:r>
          </a:p>
          <a:p>
            <a:endParaRPr lang="en-US" sz="1800">
              <a:latin typeface="+mn-lt"/>
            </a:endParaRPr>
          </a:p>
          <a:p>
            <a:endParaRPr lang="en-US" sz="1800">
              <a:latin typeface="+mn-lt"/>
            </a:endParaRPr>
          </a:p>
          <a:p>
            <a:endParaRPr lang="en-US" sz="1800">
              <a:latin typeface="+mn-lt"/>
            </a:endParaRPr>
          </a:p>
          <a:p>
            <a:r>
              <a:rPr lang="en-US" sz="1800">
                <a:latin typeface="+mn-lt"/>
              </a:rPr>
              <a:t>			I will say goodbye to the 			staff when I leave.</a:t>
            </a:r>
          </a:p>
          <a:p>
            <a:r>
              <a:rPr lang="en-US" sz="1800">
                <a:latin typeface="+mn-lt"/>
              </a:rPr>
              <a:t>			</a:t>
            </a:r>
          </a:p>
          <a:p>
            <a:endParaRPr lang="en-US" sz="1800">
              <a:latin typeface="+mn-lt"/>
            </a:endParaRPr>
          </a:p>
          <a:p>
            <a:endParaRPr lang="en-US" sz="1800">
              <a:latin typeface="+mn-lt"/>
            </a:endParaRPr>
          </a:p>
          <a:p>
            <a:r>
              <a:rPr lang="en-US" sz="1800">
                <a:latin typeface="+mn-lt"/>
              </a:rPr>
              <a:t>			I will travel back to school 			with my teachers and 			class. </a:t>
            </a:r>
          </a:p>
        </p:txBody>
      </p:sp>
      <p:pic>
        <p:nvPicPr>
          <p:cNvPr id="5" name="Picture Placeholder 26" descr="A mic stand with a microphone on a lit stage">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3"/>
          <a:srcRect t="733" b="733"/>
          <a:stretch/>
        </p:blipFill>
        <p:spPr>
          <a:xfrm>
            <a:off x="6475257" y="1045735"/>
            <a:ext cx="2207932" cy="1635074"/>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4"/>
          <a:srcRect t="9294" b="9294"/>
          <a:stretch/>
        </p:blipFill>
        <p:spPr>
          <a:xfrm>
            <a:off x="6475257" y="2812143"/>
            <a:ext cx="2215298" cy="176406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459998DF-BF8C-0D6E-86F1-C20212E5B60B}"/>
              </a:ext>
            </a:extLst>
          </p:cNvPr>
          <p:cNvPicPr>
            <a:picLocks noChangeAspect="1"/>
          </p:cNvPicPr>
          <p:nvPr/>
        </p:nvPicPr>
        <p:blipFill>
          <a:blip r:embed="rId5"/>
          <a:srcRect l="4988" r="4988"/>
          <a:stretch/>
        </p:blipFill>
        <p:spPr>
          <a:xfrm>
            <a:off x="6475257" y="4717806"/>
            <a:ext cx="2242202" cy="166045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E78C4B1C-D4E6-BA3C-DCE9-20DF77927711}"/>
              </a:ext>
            </a:extLst>
          </p:cNvPr>
          <p:cNvPicPr>
            <a:picLocks noChangeAspect="1"/>
          </p:cNvPicPr>
          <p:nvPr/>
        </p:nvPicPr>
        <p:blipFill rotWithShape="1">
          <a:blip r:embed="rId6"/>
          <a:srcRect t="14078" r="27642" b="1"/>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118537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93977F-5625-A0D7-1A40-F5C4D5472A7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289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umber xmlns="b4293591-fd5b-4f20-8142-38a6ccff9003" xsi:nil="true"/>
    <_Flow_SignoffStatus xmlns="b4293591-fd5b-4f20-8142-38a6ccff9003" xsi:nil="true"/>
    <Date xmlns="b4293591-fd5b-4f20-8142-38a6ccff9003" xsi:nil="true"/>
    <_ip_UnifiedCompliancePolicyProperties xmlns="http://schemas.microsoft.com/sharepoint/v3" xsi:nil="true"/>
    <TaxCatchAll xmlns="55095bd9-18d6-472d-a72c-37b77a378e77" xsi:nil="true"/>
    <Person xmlns="b4293591-fd5b-4f20-8142-38a6ccff9003">
      <UserInfo>
        <DisplayName/>
        <AccountId xsi:nil="true"/>
        <AccountType/>
      </UserInfo>
    </Person>
    <lcf76f155ced4ddcb4097134ff3c332f xmlns="b4293591-fd5b-4f20-8142-38a6ccff9003">
      <Terms xmlns="http://schemas.microsoft.com/office/infopath/2007/PartnerControls"/>
    </lcf76f155ced4ddcb4097134ff3c332f>
    <Length xmlns="b4293591-fd5b-4f20-8142-38a6ccff9003" xsi:nil="true"/>
    <Thumbnail xmlns="b4293591-fd5b-4f20-8142-38a6ccff90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7" ma:contentTypeDescription="Create a new document." ma:contentTypeScope="" ma:versionID="704c1f644d57af89c11dcbaeeb03ed63">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4b55020722bd51f0fd8caab3336c6155"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element ref="ns2:Length" minOccurs="0"/>
                <xsd:element ref="ns2:MediaServiceBillingMetadata"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Length" ma:index="32" nillable="true" ma:displayName="Length" ma:format="Dropdown" ma:internalName="Length">
      <xsd:simpleType>
        <xsd:restriction base="dms:Text">
          <xsd:maxLength value="255"/>
        </xsd:restriction>
      </xsd:simpleType>
    </xsd:element>
    <xsd:element name="MediaServiceBillingMetadata" ma:index="33" nillable="true" ma:displayName="MediaServiceBillingMetadata" ma:hidden="true" ma:internalName="MediaServiceBillingMetadata" ma:readOnly="true">
      <xsd:simpleType>
        <xsd:restriction base="dms:Note"/>
      </xsd:simpleType>
    </xsd:element>
    <xsd:element name="Thumbnail" ma:index="34"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10604-E250-486A-895D-BF1541C99B23}">
  <ds:schemaRefs>
    <ds:schemaRef ds:uri="55095bd9-18d6-472d-a72c-37b77a378e77"/>
    <ds:schemaRef ds:uri="b4293591-fd5b-4f20-8142-38a6ccff9003"/>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6EAB68D8-8076-4DA8-A97A-C6BEEEE57930}">
  <ds:schemaRefs>
    <ds:schemaRef ds:uri="55095bd9-18d6-472d-a72c-37b77a378e77"/>
    <ds:schemaRef ds:uri="b4293591-fd5b-4f20-8142-38a6ccff90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A05096-5FA3-4D2F-A6D5-2D98B8C4D9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Anderson</dc:creator>
  <cp:revision>1</cp:revision>
  <dcterms:created xsi:type="dcterms:W3CDTF">2024-06-12T13:00:08Z</dcterms:created>
  <dcterms:modified xsi:type="dcterms:W3CDTF">2025-10-27T15:23:06Z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0x010100269B082CA15D2B4EA93B9EE9B00A1333</vt:lpwstr>
  </property>
  <property fmtid="{D5CDD505-2E9C-101B-9397-08002B2CF9AE}" pid="3" name="MediaServiceImageTags">
    <vt:lpwstr/>
  </property>
</Properties>
</file>