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80" r:id="rId5"/>
    <p:sldId id="294" r:id="rId6"/>
    <p:sldId id="295" r:id="rId7"/>
    <p:sldId id="296" r:id="rId8"/>
    <p:sldId id="297" r:id="rId9"/>
    <p:sldId id="301" r:id="rId10"/>
    <p:sldId id="293" r:id="rId11"/>
  </p:sldIdLst>
  <p:sldSz cx="12192000" cy="6858000"/>
  <p:notesSz cx="6858000" cy="9144000"/>
  <p:embeddedFontLst>
    <p:embeddedFont>
      <p:font typeface="Poppins" panose="00000500000000000000" pitchFamily="2" charset="0"/>
      <p:regular r:id="rId12"/>
      <p:bold r:id="rId13"/>
      <p:italic r:id="rId14"/>
      <p:boldItalic r:id="rId15"/>
    </p:embeddedFont>
    <p:embeddedFont>
      <p:font typeface="Poppins SemiBold" panose="00000700000000000000" pitchFamily="2"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300"/>
    <a:srgbClr val="00B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030360-F35D-B1FE-53CE-D71D3FAAE3FA}" v="47" dt="2025-10-27T15:45:40.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Hunter" userId="S::ross.hunter@anewdirection.org.uk::c9291eca-f3e5-4035-8ea7-1ba7c6b275a5" providerId="AD" clId="Web-{97030360-F35D-B1FE-53CE-D71D3FAAE3FA}"/>
    <pc:docChg chg="modSld">
      <pc:chgData name="Ross Hunter" userId="S::ross.hunter@anewdirection.org.uk::c9291eca-f3e5-4035-8ea7-1ba7c6b275a5" providerId="AD" clId="Web-{97030360-F35D-B1FE-53CE-D71D3FAAE3FA}" dt="2025-10-27T15:45:40.661" v="42" actId="1076"/>
      <pc:docMkLst>
        <pc:docMk/>
      </pc:docMkLst>
      <pc:sldChg chg="modSp">
        <pc:chgData name="Ross Hunter" userId="S::ross.hunter@anewdirection.org.uk::c9291eca-f3e5-4035-8ea7-1ba7c6b275a5" providerId="AD" clId="Web-{97030360-F35D-B1FE-53CE-D71D3FAAE3FA}" dt="2025-10-27T15:42:21.498" v="0"/>
        <pc:sldMkLst>
          <pc:docMk/>
          <pc:sldMk cId="448474089" sldId="280"/>
        </pc:sldMkLst>
        <pc:picChg chg="mod">
          <ac:chgData name="Ross Hunter" userId="S::ross.hunter@anewdirection.org.uk::c9291eca-f3e5-4035-8ea7-1ba7c6b275a5" providerId="AD" clId="Web-{97030360-F35D-B1FE-53CE-D71D3FAAE3FA}" dt="2025-10-27T15:42:21.498" v="0"/>
          <ac:picMkLst>
            <pc:docMk/>
            <pc:sldMk cId="448474089" sldId="280"/>
            <ac:picMk id="33" creationId="{338EE351-7CBD-A5DC-3250-D8406806EFE3}"/>
          </ac:picMkLst>
        </pc:picChg>
      </pc:sldChg>
      <pc:sldChg chg="modSp">
        <pc:chgData name="Ross Hunter" userId="S::ross.hunter@anewdirection.org.uk::c9291eca-f3e5-4035-8ea7-1ba7c6b275a5" providerId="AD" clId="Web-{97030360-F35D-B1FE-53CE-D71D3FAAE3FA}" dt="2025-10-27T15:43:04.723" v="2"/>
        <pc:sldMkLst>
          <pc:docMk/>
          <pc:sldMk cId="4259817468" sldId="295"/>
        </pc:sldMkLst>
        <pc:picChg chg="mod">
          <ac:chgData name="Ross Hunter" userId="S::ross.hunter@anewdirection.org.uk::c9291eca-f3e5-4035-8ea7-1ba7c6b275a5" providerId="AD" clId="Web-{97030360-F35D-B1FE-53CE-D71D3FAAE3FA}" dt="2025-10-27T15:43:04.723" v="2"/>
          <ac:picMkLst>
            <pc:docMk/>
            <pc:sldMk cId="4259817468" sldId="295"/>
            <ac:picMk id="7" creationId="{77DB4955-2C18-3CBC-0E18-BC54C168BB2A}"/>
          </ac:picMkLst>
        </pc:picChg>
      </pc:sldChg>
      <pc:sldChg chg="modSp">
        <pc:chgData name="Ross Hunter" userId="S::ross.hunter@anewdirection.org.uk::c9291eca-f3e5-4035-8ea7-1ba7c6b275a5" providerId="AD" clId="Web-{97030360-F35D-B1FE-53CE-D71D3FAAE3FA}" dt="2025-10-27T15:44:53.578" v="39" actId="20577"/>
        <pc:sldMkLst>
          <pc:docMk/>
          <pc:sldMk cId="941121360" sldId="296"/>
        </pc:sldMkLst>
        <pc:spChg chg="mod">
          <ac:chgData name="Ross Hunter" userId="S::ross.hunter@anewdirection.org.uk::c9291eca-f3e5-4035-8ea7-1ba7c6b275a5" providerId="AD" clId="Web-{97030360-F35D-B1FE-53CE-D71D3FAAE3FA}" dt="2025-10-27T15:44:53.578" v="39" actId="20577"/>
          <ac:spMkLst>
            <pc:docMk/>
            <pc:sldMk cId="941121360" sldId="296"/>
            <ac:spMk id="4" creationId="{73DC29E1-9840-7CE9-8AD7-94F4D94316AC}"/>
          </ac:spMkLst>
        </pc:spChg>
        <pc:picChg chg="mod">
          <ac:chgData name="Ross Hunter" userId="S::ross.hunter@anewdirection.org.uk::c9291eca-f3e5-4035-8ea7-1ba7c6b275a5" providerId="AD" clId="Web-{97030360-F35D-B1FE-53CE-D71D3FAAE3FA}" dt="2025-10-27T15:44:23.185" v="37" actId="1076"/>
          <ac:picMkLst>
            <pc:docMk/>
            <pc:sldMk cId="941121360" sldId="296"/>
            <ac:picMk id="8" creationId="{E0BA361C-9AFD-253B-1E53-442157020A20}"/>
          </ac:picMkLst>
        </pc:picChg>
      </pc:sldChg>
      <pc:sldChg chg="modSp">
        <pc:chgData name="Ross Hunter" userId="S::ross.hunter@anewdirection.org.uk::c9291eca-f3e5-4035-8ea7-1ba7c6b275a5" providerId="AD" clId="Web-{97030360-F35D-B1FE-53CE-D71D3FAAE3FA}" dt="2025-10-27T15:45:40.661" v="42" actId="1076"/>
        <pc:sldMkLst>
          <pc:docMk/>
          <pc:sldMk cId="3382092034" sldId="297"/>
        </pc:sldMkLst>
        <pc:picChg chg="mod">
          <ac:chgData name="Ross Hunter" userId="S::ross.hunter@anewdirection.org.uk::c9291eca-f3e5-4035-8ea7-1ba7c6b275a5" providerId="AD" clId="Web-{97030360-F35D-B1FE-53CE-D71D3FAAE3FA}" dt="2025-10-27T15:45:40.661" v="42" actId="1076"/>
          <ac:picMkLst>
            <pc:docMk/>
            <pc:sldMk cId="3382092034" sldId="297"/>
            <ac:picMk id="5" creationId="{E9915743-15C3-E34C-8D2B-74AA58DBBA91}"/>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2" name="Text Placeholder 14">
            <a:extLst>
              <a:ext uri="{FF2B5EF4-FFF2-40B4-BE49-F238E27FC236}">
                <a16:creationId xmlns:a16="http://schemas.microsoft.com/office/drawing/2014/main" id="{DF16CF70-0B2C-CD75-A745-65CEB14E7570}"/>
              </a:ext>
            </a:extLst>
          </p:cNvPr>
          <p:cNvSpPr>
            <a:spLocks noGrp="1"/>
          </p:cNvSpPr>
          <p:nvPr>
            <p:ph type="body" sz="quarter" idx="24"/>
          </p:nvPr>
        </p:nvSpPr>
        <p:spPr>
          <a:xfrm>
            <a:off x="291458" y="5851546"/>
            <a:ext cx="4562127"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311798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6" y="5867427"/>
            <a:ext cx="2941079"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22F0A7-F7F5-1713-54E5-FD40A266C4BB}"/>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03146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tIns="146304"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72702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4895850"/>
          </a:xfrm>
        </p:spPr>
        <p:txBody>
          <a:bodyPr lIns="0"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6237195" y="1619250"/>
            <a:ext cx="5636559" cy="4895850"/>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173325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00FED4AC-FA1C-57AD-311A-133708F68F74}"/>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8" name="Picture 7" descr="A blue hand with black background&#10;&#10;Description automatically generated">
            <a:extLst>
              <a:ext uri="{FF2B5EF4-FFF2-40B4-BE49-F238E27FC236}">
                <a16:creationId xmlns:a16="http://schemas.microsoft.com/office/drawing/2014/main" id="{5E4F585E-5697-991F-01AF-CEC703501E10}"/>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9" name="Picture 8" descr="A blue and black logo&#10;&#10;Description automatically generated">
            <a:extLst>
              <a:ext uri="{FF2B5EF4-FFF2-40B4-BE49-F238E27FC236}">
                <a16:creationId xmlns:a16="http://schemas.microsoft.com/office/drawing/2014/main" id="{81DCFFDC-D3EB-9AC4-1711-76D1FC4BB562}"/>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11744068"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pic>
        <p:nvPicPr>
          <p:cNvPr id="10" name="Picture 9" descr="A blue star on a black background&#10;&#10;Description automatically generated">
            <a:extLst>
              <a:ext uri="{FF2B5EF4-FFF2-40B4-BE49-F238E27FC236}">
                <a16:creationId xmlns:a16="http://schemas.microsoft.com/office/drawing/2014/main" id="{F753EC08-96A1-CBEA-2225-EEA06F4DCE34}"/>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76680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pic>
        <p:nvPicPr>
          <p:cNvPr id="5" name="Picture 4" descr="Blue dots on a black background&#10;&#10;Description automatically generated">
            <a:extLst>
              <a:ext uri="{FF2B5EF4-FFF2-40B4-BE49-F238E27FC236}">
                <a16:creationId xmlns:a16="http://schemas.microsoft.com/office/drawing/2014/main" id="{5B0FFFBD-71BB-D305-BDAE-E846DA59CD86}"/>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7" name="Picture 6" descr="A blue hand with black background&#10;&#10;Description automatically generated">
            <a:extLst>
              <a:ext uri="{FF2B5EF4-FFF2-40B4-BE49-F238E27FC236}">
                <a16:creationId xmlns:a16="http://schemas.microsoft.com/office/drawing/2014/main" id="{1F7ACEDA-DFAA-7A84-ACB8-74914E18D8C0}"/>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9" name="Picture 8" descr="A blue and black logo&#10;&#10;Description automatically generated">
            <a:extLst>
              <a:ext uri="{FF2B5EF4-FFF2-40B4-BE49-F238E27FC236}">
                <a16:creationId xmlns:a16="http://schemas.microsoft.com/office/drawing/2014/main" id="{DAD6AFA8-C7C3-C575-BAD6-4EFA56F134FE}"/>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pic>
        <p:nvPicPr>
          <p:cNvPr id="10" name="Picture 9" descr="A blue star on a black background&#10;&#10;Description automatically generated">
            <a:extLst>
              <a:ext uri="{FF2B5EF4-FFF2-40B4-BE49-F238E27FC236}">
                <a16:creationId xmlns:a16="http://schemas.microsoft.com/office/drawing/2014/main" id="{EB97C5EA-8F4C-A8D3-87D1-8D57AB7BA73B}"/>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218745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sk_4">
    <p:spTree>
      <p:nvGrpSpPr>
        <p:cNvPr id="1" name=""/>
        <p:cNvGrpSpPr/>
        <p:nvPr/>
      </p:nvGrpSpPr>
      <p:grpSpPr>
        <a:xfrm>
          <a:off x="0" y="0"/>
          <a:ext cx="0" cy="0"/>
          <a:chOff x="0" y="0"/>
          <a:chExt cx="0" cy="0"/>
        </a:xfrm>
      </p:grpSpPr>
      <p:pic>
        <p:nvPicPr>
          <p:cNvPr id="11" name="Picture 10" descr="A blue flower on a black background&#10;&#10;Description automatically generated">
            <a:extLst>
              <a:ext uri="{FF2B5EF4-FFF2-40B4-BE49-F238E27FC236}">
                <a16:creationId xmlns:a16="http://schemas.microsoft.com/office/drawing/2014/main" id="{49EAAB56-2CA0-6CBB-C243-C5CBE11E3FAB}"/>
              </a:ext>
            </a:extLst>
          </p:cNvPr>
          <p:cNvPicPr>
            <a:picLocks noChangeAspect="1"/>
          </p:cNvPicPr>
          <p:nvPr userDrawn="1"/>
        </p:nvPicPr>
        <p:blipFill>
          <a:blip r:embed="rId2"/>
          <a:stretch>
            <a:fillRect/>
          </a:stretch>
        </p:blipFill>
        <p:spPr>
          <a:xfrm>
            <a:off x="10833619" y="-322366"/>
            <a:ext cx="1662602" cy="1622443"/>
          </a:xfrm>
          <a:prstGeom prst="rect">
            <a:avLst/>
          </a:prstGeom>
        </p:spPr>
      </p:pic>
      <p:pic>
        <p:nvPicPr>
          <p:cNvPr id="6" name="Picture 5" descr="A blue line on a black background&#10;&#10;Description automatically generated">
            <a:extLst>
              <a:ext uri="{FF2B5EF4-FFF2-40B4-BE49-F238E27FC236}">
                <a16:creationId xmlns:a16="http://schemas.microsoft.com/office/drawing/2014/main" id="{5C0C27D6-A271-2310-C092-BDAD8D1D8904}"/>
              </a:ext>
            </a:extLst>
          </p:cNvPr>
          <p:cNvPicPr>
            <a:picLocks noChangeAspect="1"/>
          </p:cNvPicPr>
          <p:nvPr userDrawn="1"/>
        </p:nvPicPr>
        <p:blipFill>
          <a:blip r:embed="rId3"/>
          <a:stretch>
            <a:fillRect/>
          </a:stretch>
        </p:blipFill>
        <p:spPr>
          <a:xfrm>
            <a:off x="-547191" y="5866952"/>
            <a:ext cx="2351214" cy="1701424"/>
          </a:xfrm>
          <a:prstGeom prst="rect">
            <a:avLst/>
          </a:prstGeom>
        </p:spPr>
      </p:pic>
      <p:pic>
        <p:nvPicPr>
          <p:cNvPr id="3" name="Picture 2" descr="Blue dots on a black background&#10;&#10;Description automatically generated">
            <a:extLst>
              <a:ext uri="{FF2B5EF4-FFF2-40B4-BE49-F238E27FC236}">
                <a16:creationId xmlns:a16="http://schemas.microsoft.com/office/drawing/2014/main" id="{AEF53F96-D46D-C99B-BB24-D4AB522A6CD1}"/>
              </a:ext>
            </a:extLst>
          </p:cNvPr>
          <p:cNvPicPr>
            <a:picLocks noChangeAspect="1"/>
          </p:cNvPicPr>
          <p:nvPr userDrawn="1"/>
        </p:nvPicPr>
        <p:blipFill>
          <a:blip r:embed="rId4"/>
          <a:stretch>
            <a:fillRect/>
          </a:stretch>
        </p:blipFill>
        <p:spPr>
          <a:xfrm>
            <a:off x="10747374" y="5708638"/>
            <a:ext cx="1835093" cy="1622443"/>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7469692"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1E294324-CA6D-858C-A021-22A9B1B87E75}"/>
              </a:ext>
            </a:extLst>
          </p:cNvPr>
          <p:cNvSpPr>
            <a:spLocks noGrp="1"/>
          </p:cNvSpPr>
          <p:nvPr>
            <p:ph type="body" sz="quarter" idx="17"/>
          </p:nvPr>
        </p:nvSpPr>
        <p:spPr>
          <a:xfrm>
            <a:off x="8054788" y="1619249"/>
            <a:ext cx="3823298" cy="4900611"/>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88502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sk_5">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 name="Text Placeholder 30">
            <a:extLst>
              <a:ext uri="{FF2B5EF4-FFF2-40B4-BE49-F238E27FC236}">
                <a16:creationId xmlns:a16="http://schemas.microsoft.com/office/drawing/2014/main" id="{15FE0E31-9E45-5199-8A66-D352661C1C3A}"/>
              </a:ext>
            </a:extLst>
          </p:cNvPr>
          <p:cNvSpPr>
            <a:spLocks noGrp="1"/>
          </p:cNvSpPr>
          <p:nvPr>
            <p:ph type="body" sz="quarter" idx="18"/>
          </p:nvPr>
        </p:nvSpPr>
        <p:spPr>
          <a:xfrm>
            <a:off x="6288740"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4" name="Text Placeholder 10">
            <a:extLst>
              <a:ext uri="{FF2B5EF4-FFF2-40B4-BE49-F238E27FC236}">
                <a16:creationId xmlns:a16="http://schemas.microsoft.com/office/drawing/2014/main" id="{7EB4A1EE-775A-740B-3F72-A060FBE32441}"/>
              </a:ext>
            </a:extLst>
          </p:cNvPr>
          <p:cNvSpPr>
            <a:spLocks noGrp="1"/>
          </p:cNvSpPr>
          <p:nvPr>
            <p:ph type="body" sz="quarter" idx="19"/>
          </p:nvPr>
        </p:nvSpPr>
        <p:spPr>
          <a:xfrm>
            <a:off x="6288740"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65143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sk_6">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84C10169-315B-2C39-88EA-2C949987080C}"/>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9" name="Picture 8" descr="A blue hand with black background&#10;&#10;Description automatically generated">
            <a:extLst>
              <a:ext uri="{FF2B5EF4-FFF2-40B4-BE49-F238E27FC236}">
                <a16:creationId xmlns:a16="http://schemas.microsoft.com/office/drawing/2014/main" id="{7B6120C6-8FD4-41F1-68FB-811C542A705A}"/>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95F820AA-2375-6EA5-0EAC-CCCDA88D6701}"/>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pic>
        <p:nvPicPr>
          <p:cNvPr id="12" name="Picture 11" descr="A blue star on a black background&#10;&#10;Description automatically generated">
            <a:extLst>
              <a:ext uri="{FF2B5EF4-FFF2-40B4-BE49-F238E27FC236}">
                <a16:creationId xmlns:a16="http://schemas.microsoft.com/office/drawing/2014/main" id="{077F66F7-B908-8CC6-AC97-22B2295B51F6}"/>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2180427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aption">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8" name="Text Placeholder 30">
            <a:extLst>
              <a:ext uri="{FF2B5EF4-FFF2-40B4-BE49-F238E27FC236}">
                <a16:creationId xmlns:a16="http://schemas.microsoft.com/office/drawing/2014/main" id="{9B53764D-CE5C-179B-8FF8-D5A18004835B}"/>
              </a:ext>
            </a:extLst>
          </p:cNvPr>
          <p:cNvSpPr>
            <a:spLocks noGrp="1"/>
          </p:cNvSpPr>
          <p:nvPr>
            <p:ph type="body" sz="quarter" idx="20"/>
          </p:nvPr>
        </p:nvSpPr>
        <p:spPr>
          <a:xfrm>
            <a:off x="6315634"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747194F7-CE74-F7E3-712A-AC591326F275}"/>
              </a:ext>
            </a:extLst>
          </p:cNvPr>
          <p:cNvSpPr>
            <a:spLocks noGrp="1"/>
          </p:cNvSpPr>
          <p:nvPr>
            <p:ph type="body" sz="quarter" idx="21"/>
          </p:nvPr>
        </p:nvSpPr>
        <p:spPr>
          <a:xfrm>
            <a:off x="6315634"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30">
            <a:extLst>
              <a:ext uri="{FF2B5EF4-FFF2-40B4-BE49-F238E27FC236}">
                <a16:creationId xmlns:a16="http://schemas.microsoft.com/office/drawing/2014/main" id="{8F8122DC-A621-2AA3-E578-100D2B6B4449}"/>
              </a:ext>
            </a:extLst>
          </p:cNvPr>
          <p:cNvSpPr>
            <a:spLocks noGrp="1"/>
          </p:cNvSpPr>
          <p:nvPr>
            <p:ph type="body" sz="quarter" idx="22"/>
          </p:nvPr>
        </p:nvSpPr>
        <p:spPr>
          <a:xfrm>
            <a:off x="318246"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02DD8A6F-3DF2-C3C4-59AE-D8AE91886F40}"/>
              </a:ext>
            </a:extLst>
          </p:cNvPr>
          <p:cNvSpPr>
            <a:spLocks noGrp="1"/>
          </p:cNvSpPr>
          <p:nvPr>
            <p:ph type="body" sz="quarter" idx="23"/>
          </p:nvPr>
        </p:nvSpPr>
        <p:spPr>
          <a:xfrm>
            <a:off x="318246"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30">
            <a:extLst>
              <a:ext uri="{FF2B5EF4-FFF2-40B4-BE49-F238E27FC236}">
                <a16:creationId xmlns:a16="http://schemas.microsoft.com/office/drawing/2014/main" id="{1843C174-98E0-493F-C946-2D6D7272D0AF}"/>
              </a:ext>
            </a:extLst>
          </p:cNvPr>
          <p:cNvSpPr>
            <a:spLocks noGrp="1"/>
          </p:cNvSpPr>
          <p:nvPr>
            <p:ph type="body" sz="quarter" idx="24"/>
          </p:nvPr>
        </p:nvSpPr>
        <p:spPr>
          <a:xfrm>
            <a:off x="6315634"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37C36212-CA44-430E-304F-68FE7F59EBE3}"/>
              </a:ext>
            </a:extLst>
          </p:cNvPr>
          <p:cNvSpPr>
            <a:spLocks noGrp="1"/>
          </p:cNvSpPr>
          <p:nvPr>
            <p:ph type="body" sz="quarter" idx="25"/>
          </p:nvPr>
        </p:nvSpPr>
        <p:spPr>
          <a:xfrm>
            <a:off x="6315634"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132001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067795399"/>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6" r:id="rId3"/>
    <p:sldLayoutId id="2147483667" r:id="rId4"/>
    <p:sldLayoutId id="2147483661" r:id="rId5"/>
    <p:sldLayoutId id="2147483668" r:id="rId6"/>
    <p:sldLayoutId id="2147483669" r:id="rId7"/>
    <p:sldLayoutId id="2147483665" r:id="rId8"/>
    <p:sldLayoutId id="2147483670" r:id="rId9"/>
    <p:sldLayoutId id="2147483663"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7488" userDrawn="1">
          <p15:clr>
            <a:srgbClr val="F26B43"/>
          </p15:clr>
        </p15:guide>
        <p15:guide id="3" pos="192" userDrawn="1">
          <p15:clr>
            <a:srgbClr val="F26B43"/>
          </p15:clr>
        </p15:guide>
        <p15:guide id="4" orient="horz"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rolgraysocialstories.com/social-stories/" TargetMode="External"/><Relationship Id="rId2" Type="http://schemas.openxmlformats.org/officeDocument/2006/relationships/hyperlink" Target="https://www.anewdirection.org.uk/about-us/programmes/primary-arts/go-and-see/go-see-materials-and-resources" TargetMode="Externa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38.jpe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E4B53EF-E737-8547-D18C-7CD3CF91B67D}"/>
              </a:ext>
            </a:extLst>
          </p:cNvPr>
          <p:cNvSpPr>
            <a:spLocks noGrp="1"/>
          </p:cNvSpPr>
          <p:nvPr>
            <p:ph type="body" sz="quarter" idx="10"/>
          </p:nvPr>
        </p:nvSpPr>
        <p:spPr/>
        <p:txBody>
          <a:bodyPr/>
          <a:lstStyle/>
          <a:p>
            <a:endParaRPr lang="en-US"/>
          </a:p>
        </p:txBody>
      </p:sp>
      <p:sp>
        <p:nvSpPr>
          <p:cNvPr id="19" name="Text Placeholder 18">
            <a:extLst>
              <a:ext uri="{FF2B5EF4-FFF2-40B4-BE49-F238E27FC236}">
                <a16:creationId xmlns:a16="http://schemas.microsoft.com/office/drawing/2014/main" id="{296A9BA1-CF00-0E80-0B3D-5ECCA2CA9537}"/>
              </a:ext>
            </a:extLst>
          </p:cNvPr>
          <p:cNvSpPr>
            <a:spLocks noGrp="1"/>
          </p:cNvSpPr>
          <p:nvPr>
            <p:ph type="body" sz="quarter" idx="11"/>
          </p:nvPr>
        </p:nvSpPr>
        <p:spPr/>
        <p:txBody>
          <a:bodyPr/>
          <a:lstStyle/>
          <a:p>
            <a:r>
              <a:rPr lang="en-US">
                <a:latin typeface="+mn-lt"/>
              </a:rPr>
              <a:t>Go &amp; See – Theatre</a:t>
            </a:r>
          </a:p>
          <a:p>
            <a:r>
              <a:rPr lang="en-US">
                <a:latin typeface="+mn-lt"/>
              </a:rPr>
              <a:t>Visual Guide Resource</a:t>
            </a:r>
          </a:p>
        </p:txBody>
      </p:sp>
      <p:sp>
        <p:nvSpPr>
          <p:cNvPr id="20" name="Text Placeholder 19">
            <a:extLst>
              <a:ext uri="{FF2B5EF4-FFF2-40B4-BE49-F238E27FC236}">
                <a16:creationId xmlns:a16="http://schemas.microsoft.com/office/drawing/2014/main" id="{8BC010AA-C652-74B4-3DC4-EB25CA4C3516}"/>
              </a:ext>
            </a:extLst>
          </p:cNvPr>
          <p:cNvSpPr>
            <a:spLocks noGrp="1"/>
          </p:cNvSpPr>
          <p:nvPr>
            <p:ph type="body" sz="quarter" idx="12"/>
          </p:nvPr>
        </p:nvSpPr>
        <p:spPr>
          <a:xfrm>
            <a:off x="318247" y="3393784"/>
            <a:ext cx="5777753" cy="1754187"/>
          </a:xfrm>
        </p:spPr>
        <p:txBody>
          <a:bodyPr vert="horz" lIns="0" tIns="45720" rIns="0" bIns="45720" rtlCol="0" anchor="t">
            <a:noAutofit/>
          </a:bodyPr>
          <a:lstStyle/>
          <a:p>
            <a:r>
              <a:rPr lang="en-GB" sz="1800">
                <a:latin typeface="+mn-lt"/>
                <a:cs typeface="Poppins"/>
              </a:rPr>
              <a:t>A visual guide to support pupils’ understanding of going to see a theatre show at Little Angel Studios in Islington. </a:t>
            </a:r>
          </a:p>
          <a:p>
            <a:endParaRPr lang="en-GB" sz="1800">
              <a:latin typeface="+mn-lt"/>
            </a:endParaRPr>
          </a:p>
          <a:p>
            <a:r>
              <a:rPr lang="en-GB" sz="1800">
                <a:latin typeface="+mn-lt"/>
              </a:rPr>
              <a:t>You can access additional resources on </a:t>
            </a:r>
            <a:r>
              <a:rPr lang="en-GB" sz="1800">
                <a:latin typeface="+mn-lt"/>
                <a:hlinkClick r:id="rId2"/>
              </a:rPr>
              <a:t>A New Direction’s</a:t>
            </a:r>
            <a:r>
              <a:rPr lang="en-GB" sz="1800">
                <a:latin typeface="+mn-lt"/>
              </a:rPr>
              <a:t> website.</a:t>
            </a:r>
          </a:p>
          <a:p>
            <a:endParaRPr lang="en-US" sz="1800">
              <a:latin typeface="+mn-lt"/>
            </a:endParaRPr>
          </a:p>
        </p:txBody>
      </p:sp>
      <p:sp>
        <p:nvSpPr>
          <p:cNvPr id="23" name="Text Placeholder 22">
            <a:extLst>
              <a:ext uri="{FF2B5EF4-FFF2-40B4-BE49-F238E27FC236}">
                <a16:creationId xmlns:a16="http://schemas.microsoft.com/office/drawing/2014/main" id="{A0DCC8DB-EB9C-210C-EC93-3678BF23FE32}"/>
              </a:ext>
            </a:extLst>
          </p:cNvPr>
          <p:cNvSpPr>
            <a:spLocks noGrp="1"/>
          </p:cNvSpPr>
          <p:nvPr>
            <p:ph type="body" sz="quarter" idx="15"/>
          </p:nvPr>
        </p:nvSpPr>
        <p:spPr>
          <a:xfrm>
            <a:off x="6823976" y="3945750"/>
            <a:ext cx="5178553" cy="1319585"/>
          </a:xfrm>
        </p:spPr>
        <p:txBody>
          <a:bodyPr/>
          <a:lstStyle/>
          <a:p>
            <a:r>
              <a:rPr lang="en-GB" sz="1400">
                <a:latin typeface="+mn-lt"/>
              </a:rPr>
              <a:t>This visual guide could be particularly relevant to pupils who benefit from Social Stories. Teachers could read it with their classes before the trip and it could be shared as a handout for grownups to read at home too.</a:t>
            </a:r>
          </a:p>
          <a:p>
            <a:r>
              <a:rPr lang="en-GB" sz="1400">
                <a:latin typeface="+mn-lt"/>
              </a:rPr>
              <a:t>To find out more about Social Stories, please </a:t>
            </a:r>
            <a:r>
              <a:rPr lang="en-GB" sz="1400">
                <a:latin typeface="+mn-lt"/>
                <a:hlinkClick r:id="rId3"/>
              </a:rPr>
              <a:t>visit this website</a:t>
            </a:r>
            <a:r>
              <a:rPr lang="en-GB" sz="1400">
                <a:latin typeface="+mn-lt"/>
              </a:rPr>
              <a:t>.</a:t>
            </a:r>
          </a:p>
          <a:p>
            <a:endParaRPr lang="en-GB" sz="1400">
              <a:latin typeface="+mn-lt"/>
            </a:endParaRPr>
          </a:p>
          <a:p>
            <a:endParaRPr lang="en-US" sz="1400">
              <a:latin typeface="+mn-lt"/>
            </a:endParaRPr>
          </a:p>
        </p:txBody>
      </p:sp>
      <p:sp>
        <p:nvSpPr>
          <p:cNvPr id="16" name="Text Placeholder 15">
            <a:extLst>
              <a:ext uri="{FF2B5EF4-FFF2-40B4-BE49-F238E27FC236}">
                <a16:creationId xmlns:a16="http://schemas.microsoft.com/office/drawing/2014/main" id="{1BF297FC-CCC5-223D-1977-591ADF9EC0E4}"/>
              </a:ext>
            </a:extLst>
          </p:cNvPr>
          <p:cNvSpPr>
            <a:spLocks noGrp="1"/>
          </p:cNvSpPr>
          <p:nvPr>
            <p:ph type="body" sz="quarter" idx="24"/>
          </p:nvPr>
        </p:nvSpPr>
        <p:spPr>
          <a:xfrm>
            <a:off x="291458" y="5851546"/>
            <a:ext cx="4562127" cy="901700"/>
          </a:xfrm>
        </p:spPr>
        <p:txBody>
          <a:bodyPr/>
          <a:lstStyle/>
          <a:p>
            <a:r>
              <a:rPr lang="en-US" sz="1600">
                <a:latin typeface="+mn-lt"/>
              </a:rPr>
              <a:t>Go &amp; See: Schools’ Resources</a:t>
            </a:r>
          </a:p>
        </p:txBody>
      </p:sp>
      <p:pic>
        <p:nvPicPr>
          <p:cNvPr id="33" name="Picture Placeholder 32" descr="A couple of people in yellow raincoats on a stage&#10;&#10;AI-generated content may be incorrect.">
            <a:extLst>
              <a:ext uri="{FF2B5EF4-FFF2-40B4-BE49-F238E27FC236}">
                <a16:creationId xmlns:a16="http://schemas.microsoft.com/office/drawing/2014/main" id="{338EE351-7CBD-A5DC-3250-D8406806EFE3}"/>
              </a:ext>
            </a:extLst>
          </p:cNvPr>
          <p:cNvPicPr>
            <a:picLocks noGrp="1" noChangeAspect="1"/>
          </p:cNvPicPr>
          <p:nvPr>
            <p:ph type="pic" sz="quarter" idx="23"/>
          </p:nvPr>
        </p:nvPicPr>
        <p:blipFill>
          <a:blip r:embed="rId4"/>
          <a:srcRect t="9093" b="9093"/>
          <a:stretch/>
        </p:blipFill>
        <p:spPr>
          <a:xfrm>
            <a:off x="6527387" y="5759"/>
            <a:ext cx="5664613" cy="3015253"/>
          </a:xfrm>
        </p:spPr>
      </p:pic>
      <p:pic>
        <p:nvPicPr>
          <p:cNvPr id="5" name="Picture Placeholder 4" descr="A black background with a black square&#10;&#10;Description automatically generated with medium confidence">
            <a:extLst>
              <a:ext uri="{FF2B5EF4-FFF2-40B4-BE49-F238E27FC236}">
                <a16:creationId xmlns:a16="http://schemas.microsoft.com/office/drawing/2014/main" id="{BA3642F7-4075-846C-3EB4-969CC11E9D54}"/>
              </a:ext>
            </a:extLst>
          </p:cNvPr>
          <p:cNvPicPr>
            <a:picLocks noGrp="1" noChangeAspect="1"/>
          </p:cNvPicPr>
          <p:nvPr>
            <p:ph type="pic" sz="quarter" idx="14"/>
          </p:nvPr>
        </p:nvPicPr>
        <p:blipFill>
          <a:blip r:embed="rId5"/>
          <a:srcRect l="4769" r="4769"/>
          <a:stretch>
            <a:fillRect/>
          </a:stretch>
        </p:blipFill>
        <p:spPr/>
      </p:pic>
    </p:spTree>
    <p:extLst>
      <p:ext uri="{BB962C8B-B14F-4D97-AF65-F5344CB8AC3E}">
        <p14:creationId xmlns:p14="http://schemas.microsoft.com/office/powerpoint/2010/main" val="448474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We’re going to the theatre!</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r>
              <a:rPr lang="en-US" sz="1800">
                <a:latin typeface="+mn-lt"/>
              </a:rPr>
              <a:t>I will travel to Little Angel Theatre.</a:t>
            </a:r>
          </a:p>
          <a:p>
            <a:endParaRPr lang="en-US" sz="1800">
              <a:latin typeface="+mn-lt"/>
            </a:endParaRPr>
          </a:p>
          <a:p>
            <a:r>
              <a:rPr lang="en-US" sz="1800">
                <a:latin typeface="+mn-lt"/>
              </a:rPr>
              <a:t>			I might be travelling by 			bus,</a:t>
            </a:r>
          </a:p>
          <a:p>
            <a:endParaRPr lang="en-US" sz="1800">
              <a:latin typeface="+mn-lt"/>
            </a:endParaRPr>
          </a:p>
          <a:p>
            <a:endParaRPr lang="en-US" sz="1800">
              <a:latin typeface="+mn-lt"/>
            </a:endParaRPr>
          </a:p>
          <a:p>
            <a:endParaRPr lang="en-US" sz="1800">
              <a:latin typeface="+mn-lt"/>
            </a:endParaRPr>
          </a:p>
          <a:p>
            <a:r>
              <a:rPr lang="en-US" sz="1800">
                <a:latin typeface="+mn-lt"/>
              </a:rPr>
              <a:t>		 	or by train,</a:t>
            </a:r>
          </a:p>
          <a:p>
            <a:endParaRPr lang="en-US" sz="1800">
              <a:latin typeface="+mn-lt"/>
            </a:endParaRPr>
          </a:p>
          <a:p>
            <a:endParaRPr lang="en-US" sz="1800">
              <a:latin typeface="+mn-lt"/>
            </a:endParaRPr>
          </a:p>
          <a:p>
            <a:endParaRPr lang="en-US" sz="1800">
              <a:latin typeface="+mn-lt"/>
            </a:endParaRPr>
          </a:p>
          <a:p>
            <a:r>
              <a:rPr lang="en-US" sz="1800">
                <a:latin typeface="+mn-lt"/>
              </a:rPr>
              <a:t>			or on foot.</a:t>
            </a:r>
          </a:p>
          <a:p>
            <a:r>
              <a:rPr lang="en-US" sz="180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a:p>
          <a:p>
            <a:endParaRPr lang="en-US"/>
          </a:p>
          <a:p>
            <a:r>
              <a:rPr lang="en-US"/>
              <a:t>			</a:t>
            </a:r>
            <a:r>
              <a:rPr lang="en-US" sz="1800">
                <a:latin typeface="+mn-lt"/>
              </a:rPr>
              <a:t>         My class will be 			         going there too.</a:t>
            </a: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a:t>
            </a:r>
          </a:p>
          <a:p>
            <a:r>
              <a:rPr lang="en-US" sz="1800">
                <a:latin typeface="+mn-lt"/>
              </a:rPr>
              <a:t>			        My teachers will 			        going be there too.</a:t>
            </a:r>
          </a:p>
          <a:p>
            <a:endParaRPr lang="en-US"/>
          </a:p>
        </p:txBody>
      </p:sp>
      <p:pic>
        <p:nvPicPr>
          <p:cNvPr id="5" name="Picture Placeholder 26">
            <a:extLst>
              <a:ext uri="{FF2B5EF4-FFF2-40B4-BE49-F238E27FC236}">
                <a16:creationId xmlns:a16="http://schemas.microsoft.com/office/drawing/2014/main" id="{812BFA1E-D37D-CE87-FF12-77BFF5EFCEF7}"/>
              </a:ext>
            </a:extLst>
          </p:cNvPr>
          <p:cNvPicPr>
            <a:picLocks noChangeAspect="1"/>
          </p:cNvPicPr>
          <p:nvPr/>
        </p:nvPicPr>
        <p:blipFill>
          <a:blip r:embed="rId2"/>
          <a:srcRect l="4988" r="4988"/>
          <a:stretch/>
        </p:blipFill>
        <p:spPr>
          <a:xfrm>
            <a:off x="518517" y="1414471"/>
            <a:ext cx="2037051" cy="1508529"/>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a:extLst>
              <a:ext uri="{FF2B5EF4-FFF2-40B4-BE49-F238E27FC236}">
                <a16:creationId xmlns:a16="http://schemas.microsoft.com/office/drawing/2014/main" id="{AA3B7717-2B87-8C0D-C53E-A721A6D36742}"/>
              </a:ext>
            </a:extLst>
          </p:cNvPr>
          <p:cNvPicPr>
            <a:picLocks noChangeAspect="1"/>
          </p:cNvPicPr>
          <p:nvPr/>
        </p:nvPicPr>
        <p:blipFill>
          <a:blip r:embed="rId3"/>
          <a:srcRect l="4988" r="4988"/>
          <a:stretch/>
        </p:blipFill>
        <p:spPr>
          <a:xfrm>
            <a:off x="452297" y="3111557"/>
            <a:ext cx="2103271" cy="1557568"/>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0" name="Picture Placeholder 26">
            <a:extLst>
              <a:ext uri="{FF2B5EF4-FFF2-40B4-BE49-F238E27FC236}">
                <a16:creationId xmlns:a16="http://schemas.microsoft.com/office/drawing/2014/main" id="{B863FF19-014A-270B-E4C3-7F20596C95E0}"/>
              </a:ext>
            </a:extLst>
          </p:cNvPr>
          <p:cNvPicPr>
            <a:picLocks noChangeAspect="1"/>
          </p:cNvPicPr>
          <p:nvPr/>
        </p:nvPicPr>
        <p:blipFill>
          <a:blip r:embed="rId4"/>
          <a:srcRect l="4988" r="4988"/>
          <a:stretch/>
        </p:blipFill>
        <p:spPr>
          <a:xfrm>
            <a:off x="452297" y="4857683"/>
            <a:ext cx="2103272" cy="1557568"/>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6" name="Picture Placeholder 26">
            <a:extLst>
              <a:ext uri="{FF2B5EF4-FFF2-40B4-BE49-F238E27FC236}">
                <a16:creationId xmlns:a16="http://schemas.microsoft.com/office/drawing/2014/main" id="{ED285A52-0F17-1702-65C6-E230C0BDBF7B}"/>
              </a:ext>
            </a:extLst>
          </p:cNvPr>
          <p:cNvPicPr>
            <a:picLocks noChangeAspect="1"/>
          </p:cNvPicPr>
          <p:nvPr/>
        </p:nvPicPr>
        <p:blipFill>
          <a:blip r:embed="rId5"/>
          <a:srcRect l="12021" r="12021"/>
          <a:stretch/>
        </p:blipFill>
        <p:spPr>
          <a:xfrm>
            <a:off x="6532879" y="1350395"/>
            <a:ext cx="2806857" cy="207860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7" name="Picture Placeholder 26">
            <a:extLst>
              <a:ext uri="{FF2B5EF4-FFF2-40B4-BE49-F238E27FC236}">
                <a16:creationId xmlns:a16="http://schemas.microsoft.com/office/drawing/2014/main" id="{FEC4AFCC-48B9-AA57-FD55-11D1F99AAD19}"/>
              </a:ext>
            </a:extLst>
          </p:cNvPr>
          <p:cNvPicPr>
            <a:picLocks noChangeAspect="1"/>
          </p:cNvPicPr>
          <p:nvPr/>
        </p:nvPicPr>
        <p:blipFill>
          <a:blip r:embed="rId6"/>
          <a:srcRect l="4988" r="4988"/>
          <a:stretch/>
        </p:blipFill>
        <p:spPr>
          <a:xfrm>
            <a:off x="6532879" y="4005262"/>
            <a:ext cx="2806857" cy="207860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26715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Location</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a:xfrm>
            <a:off x="318247" y="909640"/>
            <a:ext cx="5636559" cy="5605460"/>
          </a:xfrm>
        </p:spPr>
        <p:txBody>
          <a:bodyPr vert="horz" lIns="144000" tIns="144000" rIns="144000" bIns="144000" numCol="1" spcCol="365760" rtlCol="0" anchor="t">
            <a:noAutofit/>
          </a:bodyPr>
          <a:lstStyle/>
          <a:p>
            <a:endParaRPr lang="en-US"/>
          </a:p>
          <a:p>
            <a:endParaRPr lang="en-US"/>
          </a:p>
          <a:p>
            <a:r>
              <a:rPr lang="en-US">
                <a:latin typeface="Poppins"/>
                <a:cs typeface="Poppins"/>
              </a:rPr>
              <a:t>				</a:t>
            </a:r>
            <a:r>
              <a:rPr lang="en-US" sz="1800">
                <a:latin typeface="+mn-lt"/>
                <a:cs typeface="Poppins"/>
              </a:rPr>
              <a:t>This is the 				outside of 				Little Angel 				Studios.</a:t>
            </a:r>
            <a:endParaRPr lang="en-US" sz="1800">
              <a:latin typeface="+mn-lt"/>
              <a:ea typeface="Calibri"/>
              <a:cs typeface="Poppins"/>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a typeface="Calibri"/>
            </a:endParaRP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r>
              <a:rPr lang="en-US"/>
              <a:t>			</a:t>
            </a:r>
          </a:p>
          <a:p>
            <a:endParaRPr lang="en-US"/>
          </a:p>
          <a:p>
            <a:r>
              <a:rPr lang="en-US"/>
              <a:t>			</a:t>
            </a:r>
          </a:p>
          <a:p>
            <a:r>
              <a:rPr lang="en-US"/>
              <a:t>			</a:t>
            </a:r>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This is where I will watch the show.</a:t>
            </a:r>
          </a:p>
          <a:p>
            <a:endParaRPr lang="en-US"/>
          </a:p>
          <a:p>
            <a:endParaRPr lang="en-US"/>
          </a:p>
          <a:p>
            <a:endParaRPr lang="en-US"/>
          </a:p>
          <a:p>
            <a:endParaRPr lang="en-US"/>
          </a:p>
          <a:p>
            <a:endParaRPr lang="en-US"/>
          </a:p>
          <a:p>
            <a:endParaRPr lang="en-US"/>
          </a:p>
        </p:txBody>
      </p:sp>
      <p:pic>
        <p:nvPicPr>
          <p:cNvPr id="7" name="Picture Placeholder 26" descr="A building with a flag&#10;&#10;AI-generated content may be incorrect.">
            <a:extLst>
              <a:ext uri="{FF2B5EF4-FFF2-40B4-BE49-F238E27FC236}">
                <a16:creationId xmlns:a16="http://schemas.microsoft.com/office/drawing/2014/main" id="{77DB4955-2C18-3CBC-0E18-BC54C168BB2A}"/>
              </a:ext>
            </a:extLst>
          </p:cNvPr>
          <p:cNvPicPr>
            <a:picLocks noChangeAspect="1"/>
          </p:cNvPicPr>
          <p:nvPr/>
        </p:nvPicPr>
        <p:blipFill>
          <a:blip r:embed="rId2"/>
          <a:srcRect t="630" b="630"/>
          <a:stretch/>
        </p:blipFill>
        <p:spPr>
          <a:xfrm>
            <a:off x="587383" y="1337280"/>
            <a:ext cx="2963685" cy="2194743"/>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a:extLst>
              <a:ext uri="{FF2B5EF4-FFF2-40B4-BE49-F238E27FC236}">
                <a16:creationId xmlns:a16="http://schemas.microsoft.com/office/drawing/2014/main" id="{4D1C149C-29EE-0313-96C9-2DD434BFAAE8}"/>
              </a:ext>
            </a:extLst>
          </p:cNvPr>
          <p:cNvPicPr>
            <a:picLocks noChangeAspect="1"/>
          </p:cNvPicPr>
          <p:nvPr/>
        </p:nvPicPr>
        <p:blipFill rotWithShape="1">
          <a:blip r:embed="rId3"/>
          <a:srcRect l="8509" t="3362" r="7420" b="5450"/>
          <a:stretch/>
        </p:blipFill>
        <p:spPr>
          <a:xfrm>
            <a:off x="7205424" y="1180437"/>
            <a:ext cx="3891663" cy="2881953"/>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descr="A blue door with a window and a sign&#10;&#10;AI-generated content may be incorrect.">
            <a:extLst>
              <a:ext uri="{FF2B5EF4-FFF2-40B4-BE49-F238E27FC236}">
                <a16:creationId xmlns:a16="http://schemas.microsoft.com/office/drawing/2014/main" id="{768EAA00-7FE1-02B8-1F83-60F46FD1749B}"/>
              </a:ext>
            </a:extLst>
          </p:cNvPr>
          <p:cNvPicPr>
            <a:picLocks noChangeAspect="1"/>
          </p:cNvPicPr>
          <p:nvPr/>
        </p:nvPicPr>
        <p:blipFill>
          <a:blip r:embed="rId4"/>
          <a:srcRect t="22706" b="22706"/>
          <a:stretch/>
        </p:blipFill>
        <p:spPr>
          <a:xfrm>
            <a:off x="587383" y="4011581"/>
            <a:ext cx="2963685" cy="2194743"/>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
        <p:nvSpPr>
          <p:cNvPr id="5" name="TextBox 4">
            <a:extLst>
              <a:ext uri="{FF2B5EF4-FFF2-40B4-BE49-F238E27FC236}">
                <a16:creationId xmlns:a16="http://schemas.microsoft.com/office/drawing/2014/main" id="{A6FEDE86-8395-9028-EB33-429893436C22}"/>
              </a:ext>
            </a:extLst>
          </p:cNvPr>
          <p:cNvSpPr txBox="1"/>
          <p:nvPr/>
        </p:nvSpPr>
        <p:spPr>
          <a:xfrm>
            <a:off x="3711387" y="4643717"/>
            <a:ext cx="20260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This is the door you go through to enter the auditorium</a:t>
            </a:r>
            <a:endParaRPr lang="en-GB"/>
          </a:p>
        </p:txBody>
      </p:sp>
    </p:spTree>
    <p:extLst>
      <p:ext uri="{BB962C8B-B14F-4D97-AF65-F5344CB8AC3E}">
        <p14:creationId xmlns:p14="http://schemas.microsoft.com/office/powerpoint/2010/main" val="425981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Theatre</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a:xfrm>
            <a:off x="108195" y="914401"/>
            <a:ext cx="5636559" cy="5605460"/>
          </a:xfrm>
        </p:spPr>
        <p:txBody>
          <a:bodyPr/>
          <a:lstStyle/>
          <a:p>
            <a:r>
              <a:rPr lang="en-US"/>
              <a:t>			</a:t>
            </a:r>
          </a:p>
          <a:p>
            <a:r>
              <a:rPr lang="en-US"/>
              <a:t>			 </a:t>
            </a:r>
            <a:r>
              <a:rPr lang="en-US" sz="1800">
                <a:latin typeface="+mn-lt"/>
              </a:rPr>
              <a:t>The venue staff will show 			 me where to go and how 			 to get to my seat. </a:t>
            </a:r>
          </a:p>
          <a:p>
            <a:r>
              <a:rPr lang="en-US" sz="1800">
                <a:latin typeface="+mn-lt"/>
              </a:rPr>
              <a:t>			 The lights will be on to			 help me find my seat.</a:t>
            </a: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Once the show starts,			   it will go dark.</a:t>
            </a:r>
          </a:p>
          <a:p>
            <a:r>
              <a:rPr lang="en-US"/>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vert="horz" lIns="144000" tIns="144000" rIns="144000" bIns="144000" numCol="1" spcCol="365760" rtlCol="0" anchor="t">
            <a:noAutofit/>
          </a:bodyPr>
          <a:lstStyle/>
          <a:p>
            <a:r>
              <a:rPr lang="en-US" sz="1800" dirty="0">
                <a:latin typeface="+mn-lt"/>
                <a:cs typeface="Poppins"/>
              </a:rPr>
              <a:t>		                    I will see the show</a:t>
            </a:r>
            <a:br>
              <a:rPr lang="en-US" sz="1800" dirty="0">
                <a:latin typeface="+mn-lt"/>
                <a:ea typeface="Calibri"/>
                <a:cs typeface="Poppins"/>
              </a:rPr>
            </a:br>
            <a:r>
              <a:rPr lang="en-US" sz="1800" dirty="0">
                <a:latin typeface="+mn-lt"/>
                <a:cs typeface="Poppins"/>
              </a:rPr>
              <a:t>                                                       The Storm Whale </a:t>
            </a:r>
            <a:endParaRPr lang="en-US" sz="1800" dirty="0">
              <a:latin typeface="+mn-lt"/>
              <a:ea typeface="Calibri"/>
              <a:cs typeface="Poppins"/>
            </a:endParaRPr>
          </a:p>
          <a:p>
            <a:r>
              <a:rPr lang="en-US" sz="1800" dirty="0">
                <a:latin typeface="+mn-lt"/>
                <a:cs typeface="Poppins"/>
              </a:rPr>
              <a:t>	                                     It is 50 minutes long. </a:t>
            </a:r>
            <a:endParaRPr lang="en-US" sz="1800" dirty="0">
              <a:latin typeface="+mn-lt"/>
              <a:ea typeface="Calibri"/>
              <a:cs typeface="Poppins"/>
            </a:endParaRPr>
          </a:p>
          <a:p>
            <a:endParaRPr lang="en-US" sz="1800">
              <a:latin typeface="+mn-lt"/>
            </a:endParaRPr>
          </a:p>
          <a:p>
            <a:endParaRPr lang="en-US" sz="1800">
              <a:latin typeface="+mn-lt"/>
            </a:endParaRPr>
          </a:p>
          <a:p>
            <a:endParaRPr lang="en-US" sz="1800">
              <a:latin typeface="+mn-lt"/>
              <a:cs typeface="Poppins"/>
            </a:endParaRPr>
          </a:p>
          <a:p>
            <a:r>
              <a:rPr lang="en-US" sz="1800" dirty="0">
                <a:latin typeface="+mn-lt"/>
                <a:cs typeface="Poppins"/>
              </a:rPr>
              <a:t>Here is some more information about the show:</a:t>
            </a:r>
            <a:endParaRPr lang="en-US" dirty="0">
              <a:cs typeface="Poppins"/>
            </a:endParaRPr>
          </a:p>
          <a:p>
            <a:r>
              <a:rPr lang="en-GB">
                <a:latin typeface="Calibri"/>
                <a:ea typeface="Calibri"/>
                <a:cs typeface="Calibri"/>
              </a:rPr>
              <a:t>The Storm Whale is based on Benji Davies’ award winning books The Storm Whale and The Storm Whale in Winter. </a:t>
            </a:r>
            <a:endParaRPr lang="en-GB">
              <a:cs typeface="Calibri"/>
            </a:endParaRPr>
          </a:p>
          <a:p>
            <a:r>
              <a:rPr lang="en-GB">
                <a:latin typeface="Calibri"/>
                <a:ea typeface="Calibri"/>
                <a:cs typeface="Calibri"/>
              </a:rPr>
              <a:t>The story follows Noi, who lives with his dad and six cats by the sea. One summer, while his dad was busy at work, Noi rescued a little whale that washed up on the beach. A friendship began that changed their lives forever. The following winter his dad takes one last trip in his fishing boat. Noi is alone once more and longs to see his friend again. Will it take another storm to bring them back together?</a:t>
            </a:r>
            <a:endParaRPr lang="en-GB"/>
          </a:p>
          <a:p>
            <a:endParaRPr lang="en-GB" dirty="0">
              <a:latin typeface="Calibri"/>
              <a:ea typeface="Calibri"/>
            </a:endParaRPr>
          </a:p>
        </p:txBody>
      </p:sp>
      <p:pic>
        <p:nvPicPr>
          <p:cNvPr id="5" name="Picture Placeholder 26" descr="Cinema seats near the stairs">
            <a:extLst>
              <a:ext uri="{FF2B5EF4-FFF2-40B4-BE49-F238E27FC236}">
                <a16:creationId xmlns:a16="http://schemas.microsoft.com/office/drawing/2014/main" id="{BEE6ECA2-8072-81D4-FD68-CD0F82473CD1}"/>
              </a:ext>
            </a:extLst>
          </p:cNvPr>
          <p:cNvPicPr>
            <a:picLocks noChangeAspect="1"/>
          </p:cNvPicPr>
          <p:nvPr/>
        </p:nvPicPr>
        <p:blipFill>
          <a:blip r:embed="rId2"/>
          <a:srcRect l="4988" r="4988"/>
          <a:stretch/>
        </p:blipFill>
        <p:spPr>
          <a:xfrm>
            <a:off x="304800" y="134112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a:extLst>
              <a:ext uri="{FF2B5EF4-FFF2-40B4-BE49-F238E27FC236}">
                <a16:creationId xmlns:a16="http://schemas.microsoft.com/office/drawing/2014/main" id="{B6B291E2-9C66-3DC0-1C7A-D181C1472DD1}"/>
              </a:ext>
            </a:extLst>
          </p:cNvPr>
          <p:cNvPicPr>
            <a:picLocks noChangeAspect="1"/>
          </p:cNvPicPr>
          <p:nvPr/>
        </p:nvPicPr>
        <p:blipFill>
          <a:blip r:embed="rId3"/>
          <a:srcRect l="25764" r="25764"/>
          <a:stretch/>
        </p:blipFill>
        <p:spPr>
          <a:xfrm>
            <a:off x="377795" y="4201219"/>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descr="A person in a striped shirt and suspenders with a stuffed animal in his mouth&#10;&#10;AI-generated content may be incorrect.">
            <a:extLst>
              <a:ext uri="{FF2B5EF4-FFF2-40B4-BE49-F238E27FC236}">
                <a16:creationId xmlns:a16="http://schemas.microsoft.com/office/drawing/2014/main" id="{E0BA361C-9AFD-253B-1E53-442157020A20}"/>
              </a:ext>
            </a:extLst>
          </p:cNvPr>
          <p:cNvPicPr>
            <a:picLocks noChangeAspect="1"/>
          </p:cNvPicPr>
          <p:nvPr/>
        </p:nvPicPr>
        <p:blipFill>
          <a:blip r:embed="rId4"/>
          <a:srcRect l="4988" r="4988"/>
          <a:stretch/>
        </p:blipFill>
        <p:spPr>
          <a:xfrm>
            <a:off x="6352900" y="1283068"/>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94112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Show</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a:p>
          <a:p>
            <a:endParaRPr lang="en-US"/>
          </a:p>
          <a:p>
            <a:r>
              <a:rPr lang="en-US"/>
              <a:t>			   </a:t>
            </a:r>
            <a:r>
              <a:rPr lang="en-US" sz="1800">
                <a:latin typeface="+mn-lt"/>
              </a:rPr>
              <a:t>The show will have			   sounds and music.</a:t>
            </a: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If it is too loud, I can			   cover my ears or use 			   ear defenders. </a:t>
            </a:r>
          </a:p>
          <a:p>
            <a:endParaRPr lang="en-US"/>
          </a:p>
          <a:p>
            <a:endParaRPr lang="en-US"/>
          </a:p>
          <a:p>
            <a:endParaRPr lang="en-US"/>
          </a:p>
          <a:p>
            <a:r>
              <a:rPr lang="en-US"/>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a:p>
          <a:p>
            <a:endParaRPr lang="en-US"/>
          </a:p>
          <a:p>
            <a:endParaRPr lang="en-US"/>
          </a:p>
          <a:p>
            <a:r>
              <a:rPr lang="en-US"/>
              <a:t>			    </a:t>
            </a:r>
            <a:r>
              <a:rPr lang="en-US" sz="1800">
                <a:latin typeface="+mn-lt"/>
              </a:rPr>
              <a:t>My class will be there. 	</a:t>
            </a: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Other schools might be			    there too.</a:t>
            </a:r>
          </a:p>
          <a:p>
            <a:endParaRPr lang="en-US" sz="1800">
              <a:latin typeface="+mn-lt"/>
            </a:endParaRPr>
          </a:p>
          <a:p>
            <a:endParaRPr lang="en-US"/>
          </a:p>
        </p:txBody>
      </p:sp>
      <p:pic>
        <p:nvPicPr>
          <p:cNvPr id="5" name="Picture Placeholder 26">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491982"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7" name="Picture Placeholder 26">
            <a:extLst>
              <a:ext uri="{FF2B5EF4-FFF2-40B4-BE49-F238E27FC236}">
                <a16:creationId xmlns:a16="http://schemas.microsoft.com/office/drawing/2014/main" id="{13E60145-DCA1-B3C9-90B8-FB8FCAE90C1D}"/>
              </a:ext>
            </a:extLst>
          </p:cNvPr>
          <p:cNvPicPr>
            <a:picLocks noChangeAspect="1"/>
          </p:cNvPicPr>
          <p:nvPr/>
        </p:nvPicPr>
        <p:blipFill>
          <a:blip r:embed="rId3"/>
          <a:srcRect t="630" b="630"/>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a:extLst>
              <a:ext uri="{FF2B5EF4-FFF2-40B4-BE49-F238E27FC236}">
                <a16:creationId xmlns:a16="http://schemas.microsoft.com/office/drawing/2014/main" id="{4B7E9C45-B5E3-CD9A-5ACA-B8C9FB2A8B8E}"/>
              </a:ext>
            </a:extLst>
          </p:cNvPr>
          <p:cNvPicPr>
            <a:picLocks noChangeAspect="1"/>
          </p:cNvPicPr>
          <p:nvPr/>
        </p:nvPicPr>
        <p:blipFill>
          <a:blip r:embed="rId4"/>
          <a:srcRect l="12021" r="12021"/>
          <a:stretch/>
        </p:blipFill>
        <p:spPr>
          <a:xfrm>
            <a:off x="6478117"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5"/>
          <a:srcRect l="5168" r="5168"/>
          <a:stretch/>
        </p:blipFill>
        <p:spPr>
          <a:xfrm>
            <a:off x="6548684" y="4130148"/>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338209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End of the Show</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a:p>
          <a:p>
            <a:endParaRPr lang="en-US"/>
          </a:p>
          <a:p>
            <a:r>
              <a:rPr lang="en-US"/>
              <a:t>			   </a:t>
            </a:r>
            <a:r>
              <a:rPr lang="en-US" sz="1800">
                <a:latin typeface="+mn-lt"/>
              </a:rPr>
              <a:t>When the show ends, 			   the lights will come			   back on. 			</a:t>
            </a: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The audience might 			   clap.</a:t>
            </a:r>
          </a:p>
          <a:p>
            <a:endParaRPr lang="en-US"/>
          </a:p>
          <a:p>
            <a:r>
              <a:rPr lang="en-US"/>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a:p>
          <a:p>
            <a:r>
              <a:rPr lang="en-US"/>
              <a:t>			</a:t>
            </a:r>
            <a:r>
              <a:rPr lang="en-US" sz="1800">
                <a:latin typeface="+mn-lt"/>
              </a:rPr>
              <a:t>I will walk back to the 			main entrance.</a:t>
            </a:r>
          </a:p>
          <a:p>
            <a:endParaRPr lang="en-US" sz="1800">
              <a:latin typeface="+mn-lt"/>
            </a:endParaRPr>
          </a:p>
          <a:p>
            <a:endParaRPr lang="en-US" sz="1800">
              <a:latin typeface="+mn-lt"/>
            </a:endParaRPr>
          </a:p>
          <a:p>
            <a:endParaRPr lang="en-US" sz="1800">
              <a:latin typeface="+mn-lt"/>
            </a:endParaRPr>
          </a:p>
          <a:p>
            <a:r>
              <a:rPr lang="en-US" sz="1800">
                <a:latin typeface="+mn-lt"/>
              </a:rPr>
              <a:t>			I will say goodbye to the 			staff when I leave.</a:t>
            </a:r>
          </a:p>
          <a:p>
            <a:r>
              <a:rPr lang="en-US" sz="1800">
                <a:latin typeface="+mn-lt"/>
              </a:rPr>
              <a:t>			</a:t>
            </a:r>
          </a:p>
          <a:p>
            <a:endParaRPr lang="en-US" sz="1800">
              <a:latin typeface="+mn-lt"/>
            </a:endParaRPr>
          </a:p>
          <a:p>
            <a:endParaRPr lang="en-US" sz="1800">
              <a:latin typeface="+mn-lt"/>
            </a:endParaRPr>
          </a:p>
          <a:p>
            <a:r>
              <a:rPr lang="en-US" sz="1800">
                <a:latin typeface="+mn-lt"/>
              </a:rPr>
              <a:t>			I will travel back to school 			with my teachers and 			class. </a:t>
            </a:r>
          </a:p>
        </p:txBody>
      </p:sp>
      <p:pic>
        <p:nvPicPr>
          <p:cNvPr id="5" name="Picture Placeholder 26" descr="A mic stand with a microphone on a lit stage">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7" name="Picture Placeholder 26">
            <a:extLst>
              <a:ext uri="{FF2B5EF4-FFF2-40B4-BE49-F238E27FC236}">
                <a16:creationId xmlns:a16="http://schemas.microsoft.com/office/drawing/2014/main" id="{13E60145-DCA1-B3C9-90B8-FB8FCAE90C1D}"/>
              </a:ext>
            </a:extLst>
          </p:cNvPr>
          <p:cNvPicPr>
            <a:picLocks noChangeAspect="1"/>
          </p:cNvPicPr>
          <p:nvPr/>
        </p:nvPicPr>
        <p:blipFill rotWithShape="1">
          <a:blip r:embed="rId3"/>
          <a:srcRect t="10691" r="25136" b="413"/>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a:extLst>
              <a:ext uri="{FF2B5EF4-FFF2-40B4-BE49-F238E27FC236}">
                <a16:creationId xmlns:a16="http://schemas.microsoft.com/office/drawing/2014/main" id="{4B7E9C45-B5E3-CD9A-5ACA-B8C9FB2A8B8E}"/>
              </a:ext>
            </a:extLst>
          </p:cNvPr>
          <p:cNvPicPr>
            <a:picLocks noChangeAspect="1"/>
          </p:cNvPicPr>
          <p:nvPr/>
        </p:nvPicPr>
        <p:blipFill>
          <a:blip r:embed="rId4"/>
          <a:srcRect t="587" b="587"/>
          <a:stretch/>
        </p:blipFill>
        <p:spPr>
          <a:xfrm>
            <a:off x="6475257" y="1045735"/>
            <a:ext cx="2207932" cy="1635074"/>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rotWithShape="1">
          <a:blip r:embed="rId5"/>
          <a:srcRect t="-1" r="22500" b="7431"/>
          <a:stretch/>
        </p:blipFill>
        <p:spPr>
          <a:xfrm>
            <a:off x="6475257" y="2812143"/>
            <a:ext cx="2215298" cy="1764061"/>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a:extLst>
              <a:ext uri="{FF2B5EF4-FFF2-40B4-BE49-F238E27FC236}">
                <a16:creationId xmlns:a16="http://schemas.microsoft.com/office/drawing/2014/main" id="{459998DF-BF8C-0D6E-86F1-C20212E5B60B}"/>
              </a:ext>
            </a:extLst>
          </p:cNvPr>
          <p:cNvPicPr>
            <a:picLocks noChangeAspect="1"/>
          </p:cNvPicPr>
          <p:nvPr/>
        </p:nvPicPr>
        <p:blipFill>
          <a:blip r:embed="rId6"/>
          <a:srcRect l="4988" r="4988"/>
          <a:stretch/>
        </p:blipFill>
        <p:spPr>
          <a:xfrm>
            <a:off x="6475257" y="4717806"/>
            <a:ext cx="2242202" cy="1660453"/>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118537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93977F-5625-A0D7-1A40-F5C4D5472A7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2896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umber xmlns="b4293591-fd5b-4f20-8142-38a6ccff9003" xsi:nil="true"/>
    <_Flow_SignoffStatus xmlns="b4293591-fd5b-4f20-8142-38a6ccff9003" xsi:nil="true"/>
    <Date xmlns="b4293591-fd5b-4f20-8142-38a6ccff9003" xsi:nil="true"/>
    <_ip_UnifiedCompliancePolicyProperties xmlns="http://schemas.microsoft.com/sharepoint/v3" xsi:nil="true"/>
    <TaxCatchAll xmlns="55095bd9-18d6-472d-a72c-37b77a378e77" xsi:nil="true"/>
    <Person xmlns="b4293591-fd5b-4f20-8142-38a6ccff9003">
      <UserInfo>
        <DisplayName/>
        <AccountId xsi:nil="true"/>
        <AccountType/>
      </UserInfo>
    </Person>
    <lcf76f155ced4ddcb4097134ff3c332f xmlns="b4293591-fd5b-4f20-8142-38a6ccff9003">
      <Terms xmlns="http://schemas.microsoft.com/office/infopath/2007/PartnerControls"/>
    </lcf76f155ced4ddcb4097134ff3c332f>
    <Length xmlns="b4293591-fd5b-4f20-8142-38a6ccff9003" xsi:nil="true"/>
    <Thumbnail xmlns="b4293591-fd5b-4f20-8142-38a6ccff900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9B082CA15D2B4EA93B9EE9B00A1333" ma:contentTypeVersion="27" ma:contentTypeDescription="Create a new document." ma:contentTypeScope="" ma:versionID="704c1f644d57af89c11dcbaeeb03ed63">
  <xsd:schema xmlns:xsd="http://www.w3.org/2001/XMLSchema" xmlns:xs="http://www.w3.org/2001/XMLSchema" xmlns:p="http://schemas.microsoft.com/office/2006/metadata/properties" xmlns:ns1="http://schemas.microsoft.com/sharepoint/v3" xmlns:ns2="b4293591-fd5b-4f20-8142-38a6ccff9003" xmlns:ns3="55095bd9-18d6-472d-a72c-37b77a378e77" targetNamespace="http://schemas.microsoft.com/office/2006/metadata/properties" ma:root="true" ma:fieldsID="4b55020722bd51f0fd8caab3336c6155" ns1:_="" ns2:_="" ns3:_="">
    <xsd:import namespace="http://schemas.microsoft.com/sharepoint/v3"/>
    <xsd:import namespace="b4293591-fd5b-4f20-8142-38a6ccff9003"/>
    <xsd:import namespace="55095bd9-18d6-472d-a72c-37b77a378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LengthInSeconds" minOccurs="0"/>
                <xsd:element ref="ns2:Date" minOccurs="0"/>
                <xsd:element ref="ns2:lcf76f155ced4ddcb4097134ff3c332f" minOccurs="0"/>
                <xsd:element ref="ns3:TaxCatchAll" minOccurs="0"/>
                <xsd:element ref="ns2:MediaServiceObjectDetectorVersions" minOccurs="0"/>
                <xsd:element ref="ns2:Person" minOccurs="0"/>
                <xsd:element ref="ns2:Number" minOccurs="0"/>
                <xsd:element ref="ns2:_Flow_SignoffStatus" minOccurs="0"/>
                <xsd:element ref="ns2:MediaServiceSearchProperties" minOccurs="0"/>
                <xsd:element ref="ns2:Length" minOccurs="0"/>
                <xsd:element ref="ns2:MediaServiceBillingMetadata"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93591-fd5b-4f20-8142-38a6ccff9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Time" ma:internalName="Date">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749e6-7c87-47e4-ae67-14d0c416d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Person" ma:index="2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umber" ma:index="29" nillable="true" ma:displayName="Number" ma:decimals="0" ma:format="Dropdown" ma:internalName="Number" ma:percentage="FALSE">
      <xsd:simpleType>
        <xsd:restriction base="dms:Number"/>
      </xsd:simpleType>
    </xsd:element>
    <xsd:element name="_Flow_SignoffStatus" ma:index="30" nillable="true" ma:displayName="Sign-off status" ma:internalName="Sign_x002d_off_x0020_status">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Length" ma:index="32" nillable="true" ma:displayName="Length" ma:format="Dropdown" ma:internalName="Length">
      <xsd:simpleType>
        <xsd:restriction base="dms:Text">
          <xsd:maxLength value="255"/>
        </xsd:restriction>
      </xsd:simpleType>
    </xsd:element>
    <xsd:element name="MediaServiceBillingMetadata" ma:index="33" nillable="true" ma:displayName="MediaServiceBillingMetadata" ma:hidden="true" ma:internalName="MediaServiceBillingMetadata" ma:readOnly="true">
      <xsd:simpleType>
        <xsd:restriction base="dms:Note"/>
      </xsd:simpleType>
    </xsd:element>
    <xsd:element name="Thumbnail" ma:index="34"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095bd9-18d6-472d-a72c-37b77a378e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407aaf0-f58f-4d3c-b293-6e7e7a5cc482}" ma:internalName="TaxCatchAll" ma:showField="CatchAllData" ma:web="55095bd9-18d6-472d-a72c-37b77a378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100128-FFD8-46B4-9E01-82B5FDC138DE}">
  <ds:schemaRefs>
    <ds:schemaRef ds:uri="http://schemas.microsoft.com/sharepoint/v3/contenttype/forms"/>
  </ds:schemaRefs>
</ds:datastoreItem>
</file>

<file path=customXml/itemProps2.xml><?xml version="1.0" encoding="utf-8"?>
<ds:datastoreItem xmlns:ds="http://schemas.openxmlformats.org/officeDocument/2006/customXml" ds:itemID="{C4F51573-3306-47E5-A677-BE4E91EFE849}">
  <ds:schemaRefs>
    <ds:schemaRef ds:uri="55095bd9-18d6-472d-a72c-37b77a378e77"/>
    <ds:schemaRef ds:uri="b4293591-fd5b-4f20-8142-38a6ccff9003"/>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E6EE4FA-C841-40A0-850B-535D30D7E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93591-fd5b-4f20-8142-38a6ccff9003"/>
    <ds:schemaRef ds:uri="55095bd9-18d6-472d-a72c-37b77a378e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0</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Anderson</dc:creator>
  <cp:revision>21</cp:revision>
  <dcterms:created xsi:type="dcterms:W3CDTF">2024-06-12T13:00:08Z</dcterms:created>
  <dcterms:modified xsi:type="dcterms:W3CDTF">2025-10-27T15:45:41Z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0x010100269B082CA15D2B4EA93B9EE9B00A1333</vt:lpwstr>
  </property>
  <property fmtid="{D5CDD505-2E9C-101B-9397-08002B2CF9AE}" pid="3" name="MediaServiceImageTags">
    <vt:lpwstr/>
  </property>
</Properties>
</file>