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sldIdLst>
    <p:sldId id="280" r:id="rId5"/>
    <p:sldId id="294" r:id="rId6"/>
    <p:sldId id="295" r:id="rId7"/>
    <p:sldId id="296" r:id="rId8"/>
    <p:sldId id="297" r:id="rId9"/>
    <p:sldId id="300" r:id="rId10"/>
    <p:sldId id="301" r:id="rId11"/>
    <p:sldId id="293" r:id="rId12"/>
  </p:sldIdLst>
  <p:sldSz cx="12192000" cy="6858000"/>
  <p:notesSz cx="6858000" cy="9144000"/>
  <p:embeddedFontLst>
    <p:embeddedFont>
      <p:font typeface="Poppins" panose="00000500000000000000" pitchFamily="2" charset="0"/>
      <p:regular r:id="rId13"/>
      <p:bold r:id="rId14"/>
      <p:italic r:id="rId15"/>
      <p:boldItalic r:id="rId16"/>
    </p:embeddedFont>
    <p:embeddedFont>
      <p:font typeface="Poppins SemiBold" panose="00000700000000000000" pitchFamily="2"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7300"/>
    <a:srgbClr val="00B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074"/>
    <p:restoredTop sz="96327"/>
  </p:normalViewPr>
  <p:slideViewPr>
    <p:cSldViewPr snapToGrid="0" showGuides="1">
      <p:cViewPr>
        <p:scale>
          <a:sx n="63" d="100"/>
          <a:sy n="63" d="100"/>
        </p:scale>
        <p:origin x="536" y="17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5.fntdata"/><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ina Walters" userId="S::georgina.walters@anewdirection.org.uk::09961f5c-e751-4f54-b149-fd1708354039" providerId="AD" clId="Web-{D94179C6-3A91-ECF8-EFFF-B2656E8D8D14}"/>
    <pc:docChg chg="modSld">
      <pc:chgData name="Georgina Walters" userId="S::georgina.walters@anewdirection.org.uk::09961f5c-e751-4f54-b149-fd1708354039" providerId="AD" clId="Web-{D94179C6-3A91-ECF8-EFFF-B2656E8D8D14}" dt="2025-04-29T18:38:20.632" v="2291" actId="1076"/>
      <pc:docMkLst>
        <pc:docMk/>
      </pc:docMkLst>
      <pc:sldChg chg="modSp">
        <pc:chgData name="Georgina Walters" userId="S::georgina.walters@anewdirection.org.uk::09961f5c-e751-4f54-b149-fd1708354039" providerId="AD" clId="Web-{D94179C6-3A91-ECF8-EFFF-B2656E8D8D14}" dt="2025-04-29T17:48:44.649" v="25" actId="14100"/>
        <pc:sldMkLst>
          <pc:docMk/>
          <pc:sldMk cId="448474089" sldId="280"/>
        </pc:sldMkLst>
        <pc:picChg chg="mod">
          <ac:chgData name="Georgina Walters" userId="S::georgina.walters@anewdirection.org.uk::09961f5c-e751-4f54-b149-fd1708354039" providerId="AD" clId="Web-{D94179C6-3A91-ECF8-EFFF-B2656E8D8D14}" dt="2025-04-29T17:48:44.649" v="25" actId="14100"/>
          <ac:picMkLst>
            <pc:docMk/>
            <pc:sldMk cId="448474089" sldId="280"/>
            <ac:picMk id="25" creationId="{06B40265-EDF4-BAA4-6CB3-943CDBC422F1}"/>
          </ac:picMkLst>
        </pc:picChg>
        <pc:picChg chg="mod">
          <ac:chgData name="Georgina Walters" userId="S::georgina.walters@anewdirection.org.uk::09961f5c-e751-4f54-b149-fd1708354039" providerId="AD" clId="Web-{D94179C6-3A91-ECF8-EFFF-B2656E8D8D14}" dt="2025-04-29T17:44:56.027" v="23"/>
          <ac:picMkLst>
            <pc:docMk/>
            <pc:sldMk cId="448474089" sldId="280"/>
            <ac:picMk id="33" creationId="{338EE351-7CBD-A5DC-3250-D8406806EFE3}"/>
          </ac:picMkLst>
        </pc:picChg>
      </pc:sldChg>
      <pc:sldChg chg="modSp">
        <pc:chgData name="Georgina Walters" userId="S::georgina.walters@anewdirection.org.uk::09961f5c-e751-4f54-b149-fd1708354039" providerId="AD" clId="Web-{D94179C6-3A91-ECF8-EFFF-B2656E8D8D14}" dt="2025-04-29T17:42:15.783" v="22" actId="20577"/>
        <pc:sldMkLst>
          <pc:docMk/>
          <pc:sldMk cId="4267156538" sldId="294"/>
        </pc:sldMkLst>
        <pc:spChg chg="mod">
          <ac:chgData name="Georgina Walters" userId="S::georgina.walters@anewdirection.org.uk::09961f5c-e751-4f54-b149-fd1708354039" providerId="AD" clId="Web-{D94179C6-3A91-ECF8-EFFF-B2656E8D8D14}" dt="2025-04-29T17:42:15.783" v="22" actId="20577"/>
          <ac:spMkLst>
            <pc:docMk/>
            <pc:sldMk cId="4267156538" sldId="294"/>
            <ac:spMk id="3" creationId="{B36F23D6-DB88-98D7-7B56-FE745BBC03A5}"/>
          </ac:spMkLst>
        </pc:spChg>
      </pc:sldChg>
      <pc:sldChg chg="addSp delSp modSp">
        <pc:chgData name="Georgina Walters" userId="S::georgina.walters@anewdirection.org.uk::09961f5c-e751-4f54-b149-fd1708354039" providerId="AD" clId="Web-{D94179C6-3A91-ECF8-EFFF-B2656E8D8D14}" dt="2025-04-29T18:38:20.632" v="2291" actId="1076"/>
        <pc:sldMkLst>
          <pc:docMk/>
          <pc:sldMk cId="4259817468" sldId="295"/>
        </pc:sldMkLst>
        <pc:spChg chg="mod">
          <ac:chgData name="Georgina Walters" userId="S::georgina.walters@anewdirection.org.uk::09961f5c-e751-4f54-b149-fd1708354039" providerId="AD" clId="Web-{D94179C6-3A91-ECF8-EFFF-B2656E8D8D14}" dt="2025-04-29T18:33:56.507" v="2005" actId="20577"/>
          <ac:spMkLst>
            <pc:docMk/>
            <pc:sldMk cId="4259817468" sldId="295"/>
            <ac:spMk id="3" creationId="{B36F23D6-DB88-98D7-7B56-FE745BBC03A5}"/>
          </ac:spMkLst>
        </pc:spChg>
        <pc:spChg chg="mod ord">
          <ac:chgData name="Georgina Walters" userId="S::georgina.walters@anewdirection.org.uk::09961f5c-e751-4f54-b149-fd1708354039" providerId="AD" clId="Web-{D94179C6-3A91-ECF8-EFFF-B2656E8D8D14}" dt="2025-04-29T18:38:18.178" v="2290" actId="20577"/>
          <ac:spMkLst>
            <pc:docMk/>
            <pc:sldMk cId="4259817468" sldId="295"/>
            <ac:spMk id="4" creationId="{73DC29E1-9840-7CE9-8AD7-94F4D94316AC}"/>
          </ac:spMkLst>
        </pc:spChg>
        <pc:picChg chg="add del mod">
          <ac:chgData name="Georgina Walters" userId="S::georgina.walters@anewdirection.org.uk::09961f5c-e751-4f54-b149-fd1708354039" providerId="AD" clId="Web-{D94179C6-3A91-ECF8-EFFF-B2656E8D8D14}" dt="2025-04-29T17:50:35.921" v="27"/>
          <ac:picMkLst>
            <pc:docMk/>
            <pc:sldMk cId="4259817468" sldId="295"/>
            <ac:picMk id="5" creationId="{C168EDF0-0B3C-7F81-9A66-C8F947DE35F9}"/>
          </ac:picMkLst>
        </pc:picChg>
        <pc:picChg chg="add mod ord">
          <ac:chgData name="Georgina Walters" userId="S::georgina.walters@anewdirection.org.uk::09961f5c-e751-4f54-b149-fd1708354039" providerId="AD" clId="Web-{D94179C6-3A91-ECF8-EFFF-B2656E8D8D14}" dt="2025-04-29T18:38:20.632" v="2291" actId="1076"/>
          <ac:picMkLst>
            <pc:docMk/>
            <pc:sldMk cId="4259817468" sldId="295"/>
            <ac:picMk id="6" creationId="{8BB1402F-9BB4-3AF4-EC1F-897B5BDB8655}"/>
          </ac:picMkLst>
        </pc:picChg>
        <pc:picChg chg="mod">
          <ac:chgData name="Georgina Walters" userId="S::georgina.walters@anewdirection.org.uk::09961f5c-e751-4f54-b149-fd1708354039" providerId="AD" clId="Web-{D94179C6-3A91-ECF8-EFFF-B2656E8D8D14}" dt="2025-04-29T18:28:50.068" v="1773" actId="1076"/>
          <ac:picMkLst>
            <pc:docMk/>
            <pc:sldMk cId="4259817468" sldId="295"/>
            <ac:picMk id="7" creationId="{77DB4955-2C18-3CBC-0E18-BC54C168BB2A}"/>
          </ac:picMkLst>
        </pc:picChg>
        <pc:picChg chg="mod ord">
          <ac:chgData name="Georgina Walters" userId="S::georgina.walters@anewdirection.org.uk::09961f5c-e751-4f54-b149-fd1708354039" providerId="AD" clId="Web-{D94179C6-3A91-ECF8-EFFF-B2656E8D8D14}" dt="2025-04-29T18:34:04.430" v="2007" actId="14100"/>
          <ac:picMkLst>
            <pc:docMk/>
            <pc:sldMk cId="4259817468" sldId="295"/>
            <ac:picMk id="8" creationId="{768EAA00-7FE1-02B8-1F83-60F46FD1749B}"/>
          </ac:picMkLst>
        </pc:picChg>
        <pc:picChg chg="mod ord modCrop">
          <ac:chgData name="Georgina Walters" userId="S::georgina.walters@anewdirection.org.uk::09961f5c-e751-4f54-b149-fd1708354039" providerId="AD" clId="Web-{D94179C6-3A91-ECF8-EFFF-B2656E8D8D14}" dt="2025-04-29T18:21:25.387" v="1411" actId="1076"/>
          <ac:picMkLst>
            <pc:docMk/>
            <pc:sldMk cId="4259817468" sldId="295"/>
            <ac:picMk id="9" creationId="{4D1C149C-29EE-0313-96C9-2DD434BFAAE8}"/>
          </ac:picMkLst>
        </pc:picChg>
        <pc:picChg chg="add del">
          <ac:chgData name="Georgina Walters" userId="S::georgina.walters@anewdirection.org.uk::09961f5c-e751-4f54-b149-fd1708354039" providerId="AD" clId="Web-{D94179C6-3A91-ECF8-EFFF-B2656E8D8D14}" dt="2025-04-29T18:26:25.513" v="1731"/>
          <ac:picMkLst>
            <pc:docMk/>
            <pc:sldMk cId="4259817468" sldId="295"/>
            <ac:picMk id="10" creationId="{1E23F077-5871-485F-6AB3-AEF41578DBE7}"/>
          </ac:picMkLst>
        </pc:picChg>
      </pc:sldChg>
      <pc:sldChg chg="modSp">
        <pc:chgData name="Georgina Walters" userId="S::georgina.walters@anewdirection.org.uk::09961f5c-e751-4f54-b149-fd1708354039" providerId="AD" clId="Web-{D94179C6-3A91-ECF8-EFFF-B2656E8D8D14}" dt="2025-04-29T17:56:02.939" v="197" actId="1076"/>
        <pc:sldMkLst>
          <pc:docMk/>
          <pc:sldMk cId="941121360" sldId="296"/>
        </pc:sldMkLst>
        <pc:spChg chg="mod">
          <ac:chgData name="Georgina Walters" userId="S::georgina.walters@anewdirection.org.uk::09961f5c-e751-4f54-b149-fd1708354039" providerId="AD" clId="Web-{D94179C6-3A91-ECF8-EFFF-B2656E8D8D14}" dt="2025-04-29T17:55:57.095" v="194" actId="20577"/>
          <ac:spMkLst>
            <pc:docMk/>
            <pc:sldMk cId="941121360" sldId="296"/>
            <ac:spMk id="4" creationId="{73DC29E1-9840-7CE9-8AD7-94F4D94316AC}"/>
          </ac:spMkLst>
        </pc:spChg>
        <pc:picChg chg="mod">
          <ac:chgData name="Georgina Walters" userId="S::georgina.walters@anewdirection.org.uk::09961f5c-e751-4f54-b149-fd1708354039" providerId="AD" clId="Web-{D94179C6-3A91-ECF8-EFFF-B2656E8D8D14}" dt="2025-04-29T17:53:32.697" v="34"/>
          <ac:picMkLst>
            <pc:docMk/>
            <pc:sldMk cId="941121360" sldId="296"/>
            <ac:picMk id="5" creationId="{BEE6ECA2-8072-81D4-FD68-CD0F82473CD1}"/>
          </ac:picMkLst>
        </pc:picChg>
        <pc:picChg chg="mod">
          <ac:chgData name="Georgina Walters" userId="S::georgina.walters@anewdirection.org.uk::09961f5c-e751-4f54-b149-fd1708354039" providerId="AD" clId="Web-{D94179C6-3A91-ECF8-EFFF-B2656E8D8D14}" dt="2025-04-29T17:56:02.939" v="197" actId="1076"/>
          <ac:picMkLst>
            <pc:docMk/>
            <pc:sldMk cId="941121360" sldId="296"/>
            <ac:picMk id="8" creationId="{E0BA361C-9AFD-253B-1E53-442157020A20}"/>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00B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FF77B13-ED98-1D7F-9D40-611AAF4863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2972" y="5619750"/>
            <a:ext cx="1962150" cy="1238250"/>
          </a:xfrm>
          <a:prstGeom prst="rect">
            <a:avLst/>
          </a:prstGeom>
        </p:spPr>
      </p:pic>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dirty="0"/>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dirty="0"/>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dirty="0"/>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dirty="0"/>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dirty="0"/>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dirty="0"/>
              <a:t>Click to edit Master text styles</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569826" y="-53288"/>
            <a:ext cx="5664613" cy="3015253"/>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5873" h="2961965">
                <a:moveTo>
                  <a:pt x="133549" y="0"/>
                </a:moveTo>
                <a:lnTo>
                  <a:pt x="5575873" y="0"/>
                </a:lnTo>
                <a:lnTo>
                  <a:pt x="5575873" y="1929614"/>
                </a:lnTo>
                <a:lnTo>
                  <a:pt x="5440656" y="2053080"/>
                </a:lnTo>
                <a:cubicBezTo>
                  <a:pt x="4785358" y="2600318"/>
                  <a:pt x="3792422" y="2960111"/>
                  <a:pt x="3156656" y="2960111"/>
                </a:cubicBezTo>
                <a:cubicBezTo>
                  <a:pt x="2139430" y="2960111"/>
                  <a:pt x="82119" y="3102030"/>
                  <a:pt x="2109" y="902841"/>
                </a:cubicBezTo>
                <a:cubicBezTo>
                  <a:pt x="-10393" y="559218"/>
                  <a:pt x="33194" y="272750"/>
                  <a:pt x="119525" y="33967"/>
                </a:cubicBezTo>
                <a:close/>
              </a:path>
            </a:pathLst>
          </a:custGeom>
          <a:ln w="63500">
            <a:solidFill>
              <a:schemeClr val="bg1"/>
            </a:solidFill>
          </a:ln>
        </p:spPr>
        <p:txBody>
          <a:bodyPr wrap="square">
            <a:noAutofit/>
          </a:bodyPr>
          <a:lstStyle>
            <a:lvl1pPr algn="ctr">
              <a:defRPr sz="1200"/>
            </a:lvl1pPr>
          </a:lstStyle>
          <a:p>
            <a:endParaRPr lang="en-US" dirty="0"/>
          </a:p>
        </p:txBody>
      </p:sp>
      <p:sp>
        <p:nvSpPr>
          <p:cNvPr id="2" name="Text Placeholder 14">
            <a:extLst>
              <a:ext uri="{FF2B5EF4-FFF2-40B4-BE49-F238E27FC236}">
                <a16:creationId xmlns:a16="http://schemas.microsoft.com/office/drawing/2014/main" id="{DF16CF70-0B2C-CD75-A745-65CEB14E7570}"/>
              </a:ext>
            </a:extLst>
          </p:cNvPr>
          <p:cNvSpPr>
            <a:spLocks noGrp="1"/>
          </p:cNvSpPr>
          <p:nvPr>
            <p:ph type="body" sz="quarter" idx="24"/>
          </p:nvPr>
        </p:nvSpPr>
        <p:spPr>
          <a:xfrm>
            <a:off x="291458" y="5851546"/>
            <a:ext cx="4562127" cy="901700"/>
          </a:xfrm>
        </p:spPr>
        <p:txBody>
          <a:bodyPr lIns="0" rIns="0">
            <a:noAutofit/>
          </a:bodyPr>
          <a:lstStyle>
            <a:lvl1pPr marL="0" indent="0">
              <a:buNone/>
              <a:defRPr sz="14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dirty="0"/>
              <a:t>Click to edit Master text styles</a:t>
            </a:r>
          </a:p>
        </p:txBody>
      </p:sp>
    </p:spTree>
    <p:extLst>
      <p:ext uri="{BB962C8B-B14F-4D97-AF65-F5344CB8AC3E}">
        <p14:creationId xmlns:p14="http://schemas.microsoft.com/office/powerpoint/2010/main" val="31179835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2ED514C-1736-DC88-95D2-898CE8A808F8}"/>
              </a:ext>
            </a:extLst>
          </p:cNvPr>
          <p:cNvSpPr txBox="1"/>
          <p:nvPr userDrawn="1"/>
        </p:nvSpPr>
        <p:spPr>
          <a:xfrm>
            <a:off x="317687" y="332435"/>
            <a:ext cx="8808354" cy="95410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Poppins" pitchFamily="2" charset="77"/>
                <a:cs typeface="Poppins" pitchFamily="2" charset="77"/>
              </a:rPr>
              <a:t>About New Direction</a:t>
            </a:r>
          </a:p>
          <a:p>
            <a:endParaRPr lang="en-US" sz="2800" b="1" dirty="0">
              <a:latin typeface="Poppins" pitchFamily="2" charset="77"/>
              <a:cs typeface="Poppins" pitchFamily="2" charset="77"/>
            </a:endParaRPr>
          </a:p>
        </p:txBody>
      </p:sp>
      <p:sp>
        <p:nvSpPr>
          <p:cNvPr id="3" name="TextBox 2">
            <a:extLst>
              <a:ext uri="{FF2B5EF4-FFF2-40B4-BE49-F238E27FC236}">
                <a16:creationId xmlns:a16="http://schemas.microsoft.com/office/drawing/2014/main" id="{294BE5FB-FE9B-FB2F-BC81-48554D499783}"/>
              </a:ext>
            </a:extLst>
          </p:cNvPr>
          <p:cNvSpPr txBox="1"/>
          <p:nvPr userDrawn="1"/>
        </p:nvSpPr>
        <p:spPr>
          <a:xfrm>
            <a:off x="317686" y="5867427"/>
            <a:ext cx="2941079" cy="76944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effectLst/>
                <a:latin typeface="Poppins" pitchFamily="2" charset="77"/>
                <a:cs typeface="Poppins" pitchFamily="2" charset="77"/>
              </a:rPr>
              <a:t>Primary Arts is supported by The City of London Corporation City Educational Trust Fund (29084), a City of London Corporation charity.</a:t>
            </a:r>
            <a:endParaRPr lang="en-US" sz="1100" dirty="0">
              <a:latin typeface="Poppins" pitchFamily="2" charset="77"/>
              <a:cs typeface="Poppins" pitchFamily="2" charset="77"/>
            </a:endParaRPr>
          </a:p>
        </p:txBody>
      </p:sp>
      <p:pic>
        <p:nvPicPr>
          <p:cNvPr id="8" name="Picture 7" descr="A white and orange shield with a cross on it&#10;&#10;Description automatically generated">
            <a:extLst>
              <a:ext uri="{FF2B5EF4-FFF2-40B4-BE49-F238E27FC236}">
                <a16:creationId xmlns:a16="http://schemas.microsoft.com/office/drawing/2014/main" id="{002B5766-901A-F9C3-C48F-8960B0366F98}"/>
              </a:ext>
            </a:extLst>
          </p:cNvPr>
          <p:cNvPicPr>
            <a:picLocks noChangeAspect="1"/>
          </p:cNvPicPr>
          <p:nvPr userDrawn="1"/>
        </p:nvPicPr>
        <p:blipFill>
          <a:blip r:embed="rId2"/>
          <a:stretch>
            <a:fillRect/>
          </a:stretch>
        </p:blipFill>
        <p:spPr>
          <a:xfrm>
            <a:off x="423134" y="4611052"/>
            <a:ext cx="822624" cy="1113970"/>
          </a:xfrm>
          <a:prstGeom prst="rect">
            <a:avLst/>
          </a:prstGeom>
        </p:spPr>
      </p:pic>
      <p:pic>
        <p:nvPicPr>
          <p:cNvPr id="10" name="Picture 9">
            <a:extLst>
              <a:ext uri="{FF2B5EF4-FFF2-40B4-BE49-F238E27FC236}">
                <a16:creationId xmlns:a16="http://schemas.microsoft.com/office/drawing/2014/main" id="{51AEA6F6-12C3-A2B4-E53E-488DD39C0C4C}"/>
              </a:ext>
            </a:extLst>
          </p:cNvPr>
          <p:cNvPicPr>
            <a:picLocks noChangeAspect="1"/>
          </p:cNvPicPr>
          <p:nvPr userDrawn="1"/>
        </p:nvPicPr>
        <p:blipFill>
          <a:blip r:embed="rId3"/>
          <a:stretch>
            <a:fillRect/>
          </a:stretch>
        </p:blipFill>
        <p:spPr>
          <a:xfrm>
            <a:off x="9792137" y="5725022"/>
            <a:ext cx="2028388" cy="851809"/>
          </a:xfrm>
          <a:prstGeom prst="rect">
            <a:avLst/>
          </a:prstGeom>
        </p:spPr>
      </p:pic>
      <p:sp>
        <p:nvSpPr>
          <p:cNvPr id="12" name="TextBox 11">
            <a:extLst>
              <a:ext uri="{FF2B5EF4-FFF2-40B4-BE49-F238E27FC236}">
                <a16:creationId xmlns:a16="http://schemas.microsoft.com/office/drawing/2014/main" id="{C9DBC138-81AB-3D99-6AA2-2D49E1BC5D7B}"/>
              </a:ext>
            </a:extLst>
          </p:cNvPr>
          <p:cNvSpPr txBox="1"/>
          <p:nvPr userDrawn="1"/>
        </p:nvSpPr>
        <p:spPr>
          <a:xfrm>
            <a:off x="317687" y="1357745"/>
            <a:ext cx="6555798" cy="2585323"/>
          </a:xfrm>
          <a:prstGeom prst="rect">
            <a:avLst/>
          </a:prstGeom>
          <a:noFill/>
        </p:spPr>
        <p:txBody>
          <a:bodyPr wrap="square" lIns="0" rIns="0" rtlCol="0">
            <a:spAutoFit/>
          </a:bodyPr>
          <a:lstStyle/>
          <a:p>
            <a:r>
              <a:rPr lang="en-US" sz="1800" dirty="0">
                <a:effectLst/>
                <a:latin typeface="Poppins" pitchFamily="2" charset="77"/>
              </a:rPr>
              <a:t>A New Direction is an award-winning charity (1126216) working to enhance the capacity and agency of children and young people in London to own their creativity, shape culture, and achieve their creative potential.</a:t>
            </a:r>
          </a:p>
          <a:p>
            <a:endParaRPr lang="en-US" sz="1800" dirty="0">
              <a:effectLst/>
              <a:latin typeface="Poppins" pitchFamily="2" charset="77"/>
            </a:endParaRPr>
          </a:p>
          <a:p>
            <a:r>
              <a:rPr lang="en-US" sz="1800" dirty="0">
                <a:effectLst/>
                <a:latin typeface="Poppins" pitchFamily="2" charset="77"/>
              </a:rPr>
              <a:t>Primary Arts is supported by The City of London Corporation City Educational Trust Fund (29084), a City of London Corporation charity. We are extremely grateful to them for their support. </a:t>
            </a:r>
          </a:p>
        </p:txBody>
      </p:sp>
      <p:pic>
        <p:nvPicPr>
          <p:cNvPr id="14" name="Picture 13" descr="A white square with black letters&#10;&#10;Description automatically generated">
            <a:extLst>
              <a:ext uri="{FF2B5EF4-FFF2-40B4-BE49-F238E27FC236}">
                <a16:creationId xmlns:a16="http://schemas.microsoft.com/office/drawing/2014/main" id="{EB664633-8734-257C-DAE5-935DDBA876C7}"/>
              </a:ext>
            </a:extLst>
          </p:cNvPr>
          <p:cNvPicPr>
            <a:picLocks noChangeAspect="1"/>
          </p:cNvPicPr>
          <p:nvPr userDrawn="1"/>
        </p:nvPicPr>
        <p:blipFill>
          <a:blip r:embed="rId4"/>
          <a:stretch>
            <a:fillRect/>
          </a:stretch>
        </p:blipFill>
        <p:spPr>
          <a:xfrm>
            <a:off x="7571703" y="3291123"/>
            <a:ext cx="410761" cy="410761"/>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37A70833-1703-21A8-BB63-003B8508FF32}"/>
              </a:ext>
            </a:extLst>
          </p:cNvPr>
          <p:cNvPicPr>
            <a:picLocks noChangeAspect="1"/>
          </p:cNvPicPr>
          <p:nvPr userDrawn="1"/>
        </p:nvPicPr>
        <p:blipFill>
          <a:blip r:embed="rId5"/>
          <a:stretch>
            <a:fillRect/>
          </a:stretch>
        </p:blipFill>
        <p:spPr>
          <a:xfrm>
            <a:off x="7571703" y="1960409"/>
            <a:ext cx="410761" cy="407280"/>
          </a:xfrm>
          <a:prstGeom prst="rect">
            <a:avLst/>
          </a:prstGeom>
        </p:spPr>
      </p:pic>
      <p:pic>
        <p:nvPicPr>
          <p:cNvPr id="16" name="Picture 15" descr="A white and black logo&#10;&#10;Description automatically generated">
            <a:extLst>
              <a:ext uri="{FF2B5EF4-FFF2-40B4-BE49-F238E27FC236}">
                <a16:creationId xmlns:a16="http://schemas.microsoft.com/office/drawing/2014/main" id="{238D6084-0362-C533-575C-3B2C96C90379}"/>
              </a:ext>
            </a:extLst>
          </p:cNvPr>
          <p:cNvPicPr>
            <a:picLocks noChangeAspect="1"/>
          </p:cNvPicPr>
          <p:nvPr userDrawn="1"/>
        </p:nvPicPr>
        <p:blipFill>
          <a:blip r:embed="rId6"/>
          <a:stretch>
            <a:fillRect/>
          </a:stretch>
        </p:blipFill>
        <p:spPr>
          <a:xfrm>
            <a:off x="7571703" y="2829406"/>
            <a:ext cx="410761" cy="410761"/>
          </a:xfrm>
          <a:prstGeom prst="rect">
            <a:avLst/>
          </a:prstGeom>
        </p:spPr>
      </p:pic>
      <p:pic>
        <p:nvPicPr>
          <p:cNvPr id="17" name="Picture 16" descr="A white logo with a black background&#10;&#10;Description automatically generated">
            <a:extLst>
              <a:ext uri="{FF2B5EF4-FFF2-40B4-BE49-F238E27FC236}">
                <a16:creationId xmlns:a16="http://schemas.microsoft.com/office/drawing/2014/main" id="{CC74D37F-8ECA-302E-9374-1DE5A54BA1C4}"/>
              </a:ext>
            </a:extLst>
          </p:cNvPr>
          <p:cNvPicPr>
            <a:picLocks noChangeAspect="1"/>
          </p:cNvPicPr>
          <p:nvPr userDrawn="1"/>
        </p:nvPicPr>
        <p:blipFill>
          <a:blip r:embed="rId7"/>
          <a:stretch>
            <a:fillRect/>
          </a:stretch>
        </p:blipFill>
        <p:spPr>
          <a:xfrm>
            <a:off x="7571703" y="2388900"/>
            <a:ext cx="410761" cy="407280"/>
          </a:xfrm>
          <a:prstGeom prst="rect">
            <a:avLst/>
          </a:prstGeom>
        </p:spPr>
      </p:pic>
      <p:sp>
        <p:nvSpPr>
          <p:cNvPr id="4" name="TextBox 3">
            <a:extLst>
              <a:ext uri="{FF2B5EF4-FFF2-40B4-BE49-F238E27FC236}">
                <a16:creationId xmlns:a16="http://schemas.microsoft.com/office/drawing/2014/main" id="{8A4F9E14-348A-EC8C-2776-4A9E978243F4}"/>
              </a:ext>
            </a:extLst>
          </p:cNvPr>
          <p:cNvSpPr txBox="1"/>
          <p:nvPr userDrawn="1"/>
        </p:nvSpPr>
        <p:spPr>
          <a:xfrm>
            <a:off x="8893235" y="1978234"/>
            <a:ext cx="3826192" cy="2185214"/>
          </a:xfrm>
          <a:prstGeom prst="rect">
            <a:avLst/>
          </a:prstGeom>
          <a:noFill/>
        </p:spPr>
        <p:txBody>
          <a:bodyPr wrap="square" lIns="0" tIns="0" rIns="0" bIns="0" rtlCol="0">
            <a:spAutoFit/>
          </a:bodyPr>
          <a:lstStyle/>
          <a:p>
            <a:pPr>
              <a:lnSpc>
                <a:spcPct val="150000"/>
              </a:lnSpc>
            </a:pPr>
            <a:r>
              <a:rPr lang="en-US" sz="1600" b="1" u="none" dirty="0">
                <a:solidFill>
                  <a:schemeClr val="tx1"/>
                </a:solidFill>
                <a:effectLst/>
                <a:latin typeface="Poppins" pitchFamily="2" charset="77"/>
                <a:cs typeface="Poppins" pitchFamily="2" charset="77"/>
              </a:rPr>
              <a:t>#</a:t>
            </a:r>
            <a:r>
              <a:rPr lang="en-US" sz="1600" b="1" u="none" dirty="0" err="1">
                <a:solidFill>
                  <a:schemeClr val="tx1"/>
                </a:solidFill>
                <a:effectLst/>
                <a:latin typeface="Poppins" pitchFamily="2" charset="77"/>
                <a:cs typeface="Poppins" pitchFamily="2" charset="77"/>
              </a:rPr>
              <a:t>PrimaryArts</a:t>
            </a:r>
            <a:endParaRPr lang="en-US" sz="1600" u="none" dirty="0">
              <a:solidFill>
                <a:schemeClr val="tx1"/>
              </a:solidFill>
              <a:effectLst/>
              <a:latin typeface="Poppins" pitchFamily="2" charset="77"/>
              <a:cs typeface="Poppins" pitchFamily="2" charset="77"/>
            </a:endParaRPr>
          </a:p>
          <a:p>
            <a:pPr marL="228600" lvl="1" indent="57150">
              <a:lnSpc>
                <a:spcPct val="150000"/>
              </a:lnSpc>
              <a:tabLst/>
            </a:pPr>
            <a:r>
              <a:rPr lang="en-US" sz="1600" b="1" i="0" u="none" dirty="0">
                <a:solidFill>
                  <a:schemeClr val="tx1"/>
                </a:solidFill>
                <a:effectLst/>
                <a:latin typeface="Poppins SemiBold" pitchFamily="2" charset="77"/>
                <a:cs typeface="Poppins SemiBold" pitchFamily="2" charset="77"/>
              </a:rPr>
              <a:t>@</a:t>
            </a:r>
            <a:r>
              <a:rPr lang="en-US" sz="1600" b="1" i="0" u="none" dirty="0" err="1">
                <a:solidFill>
                  <a:schemeClr val="tx1"/>
                </a:solidFill>
                <a:effectLst/>
                <a:latin typeface="Poppins SemiBold" pitchFamily="2" charset="77"/>
                <a:cs typeface="Poppins SemiBold" pitchFamily="2" charset="77"/>
              </a:rPr>
              <a:t>A_New_Direction</a:t>
            </a:r>
            <a:endParaRPr lang="en-US" sz="1600" b="1" i="0" u="none" dirty="0">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dirty="0">
                <a:solidFill>
                  <a:schemeClr val="tx1"/>
                </a:solidFill>
                <a:effectLst/>
                <a:latin typeface="Poppins SemiBold" pitchFamily="2" charset="77"/>
                <a:cs typeface="Poppins SemiBold" pitchFamily="2" charset="77"/>
              </a:rPr>
              <a:t>@</a:t>
            </a:r>
            <a:r>
              <a:rPr lang="en-US" sz="1600" b="1" i="0" u="none" dirty="0" err="1">
                <a:solidFill>
                  <a:schemeClr val="tx1"/>
                </a:solidFill>
                <a:effectLst/>
                <a:latin typeface="Poppins SemiBold" pitchFamily="2" charset="77"/>
                <a:cs typeface="Poppins SemiBold" pitchFamily="2" charset="77"/>
              </a:rPr>
              <a:t>anewdirection_ldn</a:t>
            </a:r>
            <a:endParaRPr lang="en-US" sz="1600" b="1" i="0" u="none" dirty="0">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dirty="0">
                <a:solidFill>
                  <a:schemeClr val="tx1"/>
                </a:solidFill>
                <a:effectLst/>
                <a:latin typeface="Poppins SemiBold" pitchFamily="2" charset="77"/>
                <a:cs typeface="Poppins SemiBold" pitchFamily="2" charset="77"/>
              </a:rPr>
              <a:t>@</a:t>
            </a:r>
            <a:r>
              <a:rPr lang="en-US" sz="1600" b="1" i="0" u="none" dirty="0" err="1">
                <a:solidFill>
                  <a:schemeClr val="tx1"/>
                </a:solidFill>
                <a:effectLst/>
                <a:latin typeface="Poppins SemiBold" pitchFamily="2" charset="77"/>
                <a:cs typeface="Poppins SemiBold" pitchFamily="2" charset="77"/>
              </a:rPr>
              <a:t>anewdirectionlondon</a:t>
            </a:r>
            <a:endParaRPr lang="en-US" sz="1600" b="1" i="0" u="none" dirty="0">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dirty="0">
                <a:solidFill>
                  <a:schemeClr val="tx1"/>
                </a:solidFill>
                <a:effectLst/>
                <a:latin typeface="Poppins SemiBold" pitchFamily="2" charset="77"/>
                <a:cs typeface="Poppins SemiBold" pitchFamily="2" charset="77"/>
              </a:rPr>
              <a:t>a-new-direction-</a:t>
            </a:r>
            <a:r>
              <a:rPr lang="en-US" sz="1600" b="1" i="0" u="none" dirty="0" err="1">
                <a:solidFill>
                  <a:schemeClr val="tx1"/>
                </a:solidFill>
                <a:effectLst/>
                <a:latin typeface="Poppins SemiBold" pitchFamily="2" charset="77"/>
                <a:cs typeface="Poppins SemiBold" pitchFamily="2" charset="77"/>
              </a:rPr>
              <a:t>london</a:t>
            </a:r>
            <a:endParaRPr lang="en-US" sz="1600" b="1" i="0" u="none" dirty="0">
              <a:solidFill>
                <a:schemeClr val="tx1"/>
              </a:solidFill>
              <a:effectLst/>
              <a:latin typeface="Poppins SemiBold" pitchFamily="2" charset="77"/>
              <a:cs typeface="Poppins SemiBold" pitchFamily="2" charset="77"/>
            </a:endParaRPr>
          </a:p>
          <a:p>
            <a:pPr>
              <a:lnSpc>
                <a:spcPct val="150000"/>
              </a:lnSpc>
            </a:pPr>
            <a:r>
              <a:rPr lang="en-US" sz="1600" b="1" i="0" u="none" dirty="0">
                <a:solidFill>
                  <a:schemeClr val="tx1"/>
                </a:solidFill>
                <a:effectLst/>
                <a:latin typeface="Poppins SemiBold" pitchFamily="2" charset="77"/>
                <a:cs typeface="Poppins SemiBold" pitchFamily="2" charset="77"/>
              </a:rPr>
              <a:t>anewdirection.org.uk</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3F98F18-F418-FAFA-D694-5F18264A1974}"/>
              </a:ext>
            </a:extLst>
          </p:cNvPr>
          <p:cNvPicPr>
            <a:picLocks noChangeAspect="1"/>
          </p:cNvPicPr>
          <p:nvPr userDrawn="1"/>
        </p:nvPicPr>
        <p:blipFill>
          <a:blip r:embed="rId8"/>
          <a:stretch>
            <a:fillRect/>
          </a:stretch>
        </p:blipFill>
        <p:spPr>
          <a:xfrm>
            <a:off x="8859393" y="3145336"/>
            <a:ext cx="295147" cy="29262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35D22D2D-6309-9F15-428B-86ED6CCD0E8C}"/>
              </a:ext>
            </a:extLst>
          </p:cNvPr>
          <p:cNvPicPr>
            <a:picLocks noChangeAspect="1"/>
          </p:cNvPicPr>
          <p:nvPr userDrawn="1"/>
        </p:nvPicPr>
        <p:blipFill>
          <a:blip r:embed="rId9"/>
          <a:stretch>
            <a:fillRect/>
          </a:stretch>
        </p:blipFill>
        <p:spPr>
          <a:xfrm>
            <a:off x="8872300" y="2784449"/>
            <a:ext cx="295147" cy="29262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2817539-B725-7B54-025B-068D0A87DB3B}"/>
              </a:ext>
            </a:extLst>
          </p:cNvPr>
          <p:cNvPicPr>
            <a:picLocks noChangeAspect="1"/>
          </p:cNvPicPr>
          <p:nvPr userDrawn="1"/>
        </p:nvPicPr>
        <p:blipFill>
          <a:blip r:embed="rId10"/>
          <a:stretch>
            <a:fillRect/>
          </a:stretch>
        </p:blipFill>
        <p:spPr>
          <a:xfrm>
            <a:off x="8859393" y="3502481"/>
            <a:ext cx="295147" cy="292624"/>
          </a:xfrm>
          <a:prstGeom prst="rect">
            <a:avLst/>
          </a:prstGeom>
        </p:spPr>
      </p:pic>
      <p:pic>
        <p:nvPicPr>
          <p:cNvPr id="9" name="Picture 8">
            <a:extLst>
              <a:ext uri="{FF2B5EF4-FFF2-40B4-BE49-F238E27FC236}">
                <a16:creationId xmlns:a16="http://schemas.microsoft.com/office/drawing/2014/main" id="{684E4B4C-2956-4321-E2BC-FB6D9A2A8406}"/>
              </a:ext>
            </a:extLst>
          </p:cNvPr>
          <p:cNvPicPr>
            <a:picLocks noChangeAspect="1"/>
          </p:cNvPicPr>
          <p:nvPr userDrawn="1"/>
        </p:nvPicPr>
        <p:blipFill>
          <a:blip r:embed="rId11"/>
          <a:stretch>
            <a:fillRect/>
          </a:stretch>
        </p:blipFill>
        <p:spPr>
          <a:xfrm>
            <a:off x="8872300" y="2395612"/>
            <a:ext cx="295147" cy="292624"/>
          </a:xfrm>
          <a:prstGeom prst="rect">
            <a:avLst/>
          </a:prstGeom>
        </p:spPr>
      </p:pic>
      <p:sp>
        <p:nvSpPr>
          <p:cNvPr id="2" name="Text Placeholder 10">
            <a:extLst>
              <a:ext uri="{FF2B5EF4-FFF2-40B4-BE49-F238E27FC236}">
                <a16:creationId xmlns:a16="http://schemas.microsoft.com/office/drawing/2014/main" id="{E222F0A7-F7F5-1713-54E5-FD40A266C4BB}"/>
              </a:ext>
            </a:extLst>
          </p:cNvPr>
          <p:cNvSpPr>
            <a:spLocks noGrp="1"/>
          </p:cNvSpPr>
          <p:nvPr>
            <p:ph type="body" sz="quarter" idx="10" hasCustomPrompt="1"/>
          </p:nvPr>
        </p:nvSpPr>
        <p:spPr>
          <a:xfrm>
            <a:off x="3416300" y="5867427"/>
            <a:ext cx="6042025" cy="647673"/>
          </a:xfrm>
        </p:spPr>
        <p:txBody>
          <a:bodyPr>
            <a:noAutofit/>
          </a:bodyPr>
          <a:lstStyle>
            <a:lvl1pPr marL="0" indent="0">
              <a:buFontTx/>
              <a:buNone/>
              <a:defRPr sz="1000"/>
            </a:lvl1pPr>
            <a:lvl2pPr>
              <a:defRPr sz="1000"/>
            </a:lvl2pPr>
            <a:lvl3pPr>
              <a:defRPr sz="1000"/>
            </a:lvl3pPr>
            <a:lvl4pPr>
              <a:defRPr sz="1000"/>
            </a:lvl4pPr>
            <a:lvl5pPr>
              <a:defRPr sz="1000"/>
            </a:lvl5pPr>
          </a:lstStyle>
          <a:p>
            <a:pPr lvl="0"/>
            <a:r>
              <a:rPr lang="en-US" dirty="0"/>
              <a:t>Image credit</a:t>
            </a:r>
          </a:p>
        </p:txBody>
      </p:sp>
    </p:spTree>
    <p:extLst>
      <p:ext uri="{BB962C8B-B14F-4D97-AF65-F5344CB8AC3E}">
        <p14:creationId xmlns:p14="http://schemas.microsoft.com/office/powerpoint/2010/main" val="1031466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04800" y="1619250"/>
            <a:ext cx="11582400" cy="4895850"/>
          </a:xfrm>
        </p:spPr>
        <p:txBody>
          <a:bodyPr lIns="0" tIns="146304" rIns="0" numCol="2"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3727021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sk_1">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1619250"/>
            <a:ext cx="5571565" cy="4895850"/>
          </a:xfrm>
        </p:spPr>
        <p:txBody>
          <a:bodyPr lIns="0"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6237195" y="1619250"/>
            <a:ext cx="5636559" cy="4895850"/>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173325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sk_2">
    <p:spTree>
      <p:nvGrpSpPr>
        <p:cNvPr id="1" name=""/>
        <p:cNvGrpSpPr/>
        <p:nvPr/>
      </p:nvGrpSpPr>
      <p:grpSpPr>
        <a:xfrm>
          <a:off x="0" y="0"/>
          <a:ext cx="0" cy="0"/>
          <a:chOff x="0" y="0"/>
          <a:chExt cx="0" cy="0"/>
        </a:xfrm>
      </p:grpSpPr>
      <p:pic>
        <p:nvPicPr>
          <p:cNvPr id="7" name="Picture 6" descr="Blue dots on a black background&#10;&#10;Description automatically generated">
            <a:extLst>
              <a:ext uri="{FF2B5EF4-FFF2-40B4-BE49-F238E27FC236}">
                <a16:creationId xmlns:a16="http://schemas.microsoft.com/office/drawing/2014/main" id="{00FED4AC-FA1C-57AD-311A-133708F68F74}"/>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8" name="Picture 7" descr="A blue hand with black background&#10;&#10;Description automatically generated">
            <a:extLst>
              <a:ext uri="{FF2B5EF4-FFF2-40B4-BE49-F238E27FC236}">
                <a16:creationId xmlns:a16="http://schemas.microsoft.com/office/drawing/2014/main" id="{5E4F585E-5697-991F-01AF-CEC703501E10}"/>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9" name="Picture 8" descr="A blue and black logo&#10;&#10;Description automatically generated">
            <a:extLst>
              <a:ext uri="{FF2B5EF4-FFF2-40B4-BE49-F238E27FC236}">
                <a16:creationId xmlns:a16="http://schemas.microsoft.com/office/drawing/2014/main" id="{81DCFFDC-D3EB-9AC4-1711-76D1FC4BB562}"/>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2" name="Text Placeholder 10">
            <a:extLst>
              <a:ext uri="{FF2B5EF4-FFF2-40B4-BE49-F238E27FC236}">
                <a16:creationId xmlns:a16="http://schemas.microsoft.com/office/drawing/2014/main" id="{EC9BE84C-CD96-3647-EAA4-4035CD4D5E0C}"/>
              </a:ext>
            </a:extLst>
          </p:cNvPr>
          <p:cNvSpPr>
            <a:spLocks noGrp="1"/>
          </p:cNvSpPr>
          <p:nvPr>
            <p:ph type="body" sz="quarter" idx="16"/>
          </p:nvPr>
        </p:nvSpPr>
        <p:spPr>
          <a:xfrm>
            <a:off x="239806" y="1619249"/>
            <a:ext cx="11744068" cy="4900611"/>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pic>
        <p:nvPicPr>
          <p:cNvPr id="10" name="Picture 9" descr="A blue star on a black background&#10;&#10;Description automatically generated">
            <a:extLst>
              <a:ext uri="{FF2B5EF4-FFF2-40B4-BE49-F238E27FC236}">
                <a16:creationId xmlns:a16="http://schemas.microsoft.com/office/drawing/2014/main" id="{F753EC08-96A1-CBEA-2225-EEA06F4DCE34}"/>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3766807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sk_3">
    <p:spTree>
      <p:nvGrpSpPr>
        <p:cNvPr id="1" name=""/>
        <p:cNvGrpSpPr/>
        <p:nvPr/>
      </p:nvGrpSpPr>
      <p:grpSpPr>
        <a:xfrm>
          <a:off x="0" y="0"/>
          <a:ext cx="0" cy="0"/>
          <a:chOff x="0" y="0"/>
          <a:chExt cx="0" cy="0"/>
        </a:xfrm>
      </p:grpSpPr>
      <p:pic>
        <p:nvPicPr>
          <p:cNvPr id="5" name="Picture 4" descr="Blue dots on a black background&#10;&#10;Description automatically generated">
            <a:extLst>
              <a:ext uri="{FF2B5EF4-FFF2-40B4-BE49-F238E27FC236}">
                <a16:creationId xmlns:a16="http://schemas.microsoft.com/office/drawing/2014/main" id="{5B0FFFBD-71BB-D305-BDAE-E846DA59CD86}"/>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7" name="Picture 6" descr="A blue hand with black background&#10;&#10;Description automatically generated">
            <a:extLst>
              <a:ext uri="{FF2B5EF4-FFF2-40B4-BE49-F238E27FC236}">
                <a16:creationId xmlns:a16="http://schemas.microsoft.com/office/drawing/2014/main" id="{1F7ACEDA-DFAA-7A84-ACB8-74914E18D8C0}"/>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9" name="Picture 8" descr="A blue and black logo&#10;&#10;Description automatically generated">
            <a:extLst>
              <a:ext uri="{FF2B5EF4-FFF2-40B4-BE49-F238E27FC236}">
                <a16:creationId xmlns:a16="http://schemas.microsoft.com/office/drawing/2014/main" id="{DAD6AFA8-C7C3-C575-BAD6-4EFA56F134FE}"/>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11744068" cy="5605460"/>
          </a:xfrm>
          <a:solidFill>
            <a:schemeClr val="bg1"/>
          </a:solidFill>
          <a:ln w="57150">
            <a:solidFill>
              <a:srgbClr val="00B0FF"/>
            </a:solidFill>
          </a:ln>
        </p:spPr>
        <p:txBody>
          <a:bodyPr lIns="144000" tIns="144000" rIns="144000" bIns="144000" numCol="2"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pic>
        <p:nvPicPr>
          <p:cNvPr id="10" name="Picture 9" descr="A blue star on a black background&#10;&#10;Description automatically generated">
            <a:extLst>
              <a:ext uri="{FF2B5EF4-FFF2-40B4-BE49-F238E27FC236}">
                <a16:creationId xmlns:a16="http://schemas.microsoft.com/office/drawing/2014/main" id="{EB97C5EA-8F4C-A8D3-87D1-8D57AB7BA73B}"/>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21874524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sk_4">
    <p:spTree>
      <p:nvGrpSpPr>
        <p:cNvPr id="1" name=""/>
        <p:cNvGrpSpPr/>
        <p:nvPr/>
      </p:nvGrpSpPr>
      <p:grpSpPr>
        <a:xfrm>
          <a:off x="0" y="0"/>
          <a:ext cx="0" cy="0"/>
          <a:chOff x="0" y="0"/>
          <a:chExt cx="0" cy="0"/>
        </a:xfrm>
      </p:grpSpPr>
      <p:pic>
        <p:nvPicPr>
          <p:cNvPr id="11" name="Picture 10" descr="A blue flower on a black background&#10;&#10;Description automatically generated">
            <a:extLst>
              <a:ext uri="{FF2B5EF4-FFF2-40B4-BE49-F238E27FC236}">
                <a16:creationId xmlns:a16="http://schemas.microsoft.com/office/drawing/2014/main" id="{49EAAB56-2CA0-6CBB-C243-C5CBE11E3FAB}"/>
              </a:ext>
            </a:extLst>
          </p:cNvPr>
          <p:cNvPicPr>
            <a:picLocks noChangeAspect="1"/>
          </p:cNvPicPr>
          <p:nvPr userDrawn="1"/>
        </p:nvPicPr>
        <p:blipFill>
          <a:blip r:embed="rId2"/>
          <a:stretch>
            <a:fillRect/>
          </a:stretch>
        </p:blipFill>
        <p:spPr>
          <a:xfrm>
            <a:off x="10833619" y="-322366"/>
            <a:ext cx="1662602" cy="1622443"/>
          </a:xfrm>
          <a:prstGeom prst="rect">
            <a:avLst/>
          </a:prstGeom>
        </p:spPr>
      </p:pic>
      <p:pic>
        <p:nvPicPr>
          <p:cNvPr id="6" name="Picture 5" descr="A blue line on a black background&#10;&#10;Description automatically generated">
            <a:extLst>
              <a:ext uri="{FF2B5EF4-FFF2-40B4-BE49-F238E27FC236}">
                <a16:creationId xmlns:a16="http://schemas.microsoft.com/office/drawing/2014/main" id="{5C0C27D6-A271-2310-C092-BDAD8D1D8904}"/>
              </a:ext>
            </a:extLst>
          </p:cNvPr>
          <p:cNvPicPr>
            <a:picLocks noChangeAspect="1"/>
          </p:cNvPicPr>
          <p:nvPr userDrawn="1"/>
        </p:nvPicPr>
        <p:blipFill>
          <a:blip r:embed="rId3"/>
          <a:stretch>
            <a:fillRect/>
          </a:stretch>
        </p:blipFill>
        <p:spPr>
          <a:xfrm>
            <a:off x="-547191" y="5866952"/>
            <a:ext cx="2351214" cy="1701424"/>
          </a:xfrm>
          <a:prstGeom prst="rect">
            <a:avLst/>
          </a:prstGeom>
        </p:spPr>
      </p:pic>
      <p:pic>
        <p:nvPicPr>
          <p:cNvPr id="3" name="Picture 2" descr="Blue dots on a black background&#10;&#10;Description automatically generated">
            <a:extLst>
              <a:ext uri="{FF2B5EF4-FFF2-40B4-BE49-F238E27FC236}">
                <a16:creationId xmlns:a16="http://schemas.microsoft.com/office/drawing/2014/main" id="{AEF53F96-D46D-C99B-BB24-D4AB522A6CD1}"/>
              </a:ext>
            </a:extLst>
          </p:cNvPr>
          <p:cNvPicPr>
            <a:picLocks noChangeAspect="1"/>
          </p:cNvPicPr>
          <p:nvPr userDrawn="1"/>
        </p:nvPicPr>
        <p:blipFill>
          <a:blip r:embed="rId4"/>
          <a:stretch>
            <a:fillRect/>
          </a:stretch>
        </p:blipFill>
        <p:spPr>
          <a:xfrm>
            <a:off x="10747374" y="5708638"/>
            <a:ext cx="1835093" cy="1622443"/>
          </a:xfrm>
          <a:prstGeom prst="rect">
            <a:avLst/>
          </a:prstGeom>
        </p:spPr>
      </p:pic>
      <p:sp>
        <p:nvSpPr>
          <p:cNvPr id="2" name="Text Placeholder 10">
            <a:extLst>
              <a:ext uri="{FF2B5EF4-FFF2-40B4-BE49-F238E27FC236}">
                <a16:creationId xmlns:a16="http://schemas.microsoft.com/office/drawing/2014/main" id="{EC9BE84C-CD96-3647-EAA4-4035CD4D5E0C}"/>
              </a:ext>
            </a:extLst>
          </p:cNvPr>
          <p:cNvSpPr>
            <a:spLocks noGrp="1"/>
          </p:cNvSpPr>
          <p:nvPr>
            <p:ph type="body" sz="quarter" idx="16"/>
          </p:nvPr>
        </p:nvSpPr>
        <p:spPr>
          <a:xfrm>
            <a:off x="239806" y="1619249"/>
            <a:ext cx="7469692" cy="4900611"/>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7" name="Text Placeholder 10">
            <a:extLst>
              <a:ext uri="{FF2B5EF4-FFF2-40B4-BE49-F238E27FC236}">
                <a16:creationId xmlns:a16="http://schemas.microsoft.com/office/drawing/2014/main" id="{1E294324-CA6D-858C-A021-22A9B1B87E75}"/>
              </a:ext>
            </a:extLst>
          </p:cNvPr>
          <p:cNvSpPr>
            <a:spLocks noGrp="1"/>
          </p:cNvSpPr>
          <p:nvPr>
            <p:ph type="body" sz="quarter" idx="17"/>
          </p:nvPr>
        </p:nvSpPr>
        <p:spPr>
          <a:xfrm>
            <a:off x="8054788" y="1619249"/>
            <a:ext cx="3823298" cy="4900611"/>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288502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sk_5">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5592947" cy="576262"/>
          </a:xfrm>
        </p:spPr>
        <p:txBody>
          <a:bodyPr lIns="0" rIns="0">
            <a:noAutofit/>
          </a:bodyPr>
          <a:lstStyle>
            <a:lvl1pPr marL="0" indent="0">
              <a:buNone/>
              <a:defRPr sz="28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559294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1619250"/>
            <a:ext cx="5571565" cy="2320738"/>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318246" y="4199123"/>
            <a:ext cx="5571565" cy="2320738"/>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 name="Text Placeholder 30">
            <a:extLst>
              <a:ext uri="{FF2B5EF4-FFF2-40B4-BE49-F238E27FC236}">
                <a16:creationId xmlns:a16="http://schemas.microsoft.com/office/drawing/2014/main" id="{15FE0E31-9E45-5199-8A66-D352661C1C3A}"/>
              </a:ext>
            </a:extLst>
          </p:cNvPr>
          <p:cNvSpPr>
            <a:spLocks noGrp="1"/>
          </p:cNvSpPr>
          <p:nvPr>
            <p:ph type="body" sz="quarter" idx="18"/>
          </p:nvPr>
        </p:nvSpPr>
        <p:spPr>
          <a:xfrm>
            <a:off x="6288740" y="1619250"/>
            <a:ext cx="5571565" cy="2320738"/>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4" name="Text Placeholder 10">
            <a:extLst>
              <a:ext uri="{FF2B5EF4-FFF2-40B4-BE49-F238E27FC236}">
                <a16:creationId xmlns:a16="http://schemas.microsoft.com/office/drawing/2014/main" id="{7EB4A1EE-775A-740B-3F72-A060FBE32441}"/>
              </a:ext>
            </a:extLst>
          </p:cNvPr>
          <p:cNvSpPr>
            <a:spLocks noGrp="1"/>
          </p:cNvSpPr>
          <p:nvPr>
            <p:ph type="body" sz="quarter" idx="19"/>
          </p:nvPr>
        </p:nvSpPr>
        <p:spPr>
          <a:xfrm>
            <a:off x="6288740" y="4199123"/>
            <a:ext cx="5571565" cy="2320738"/>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651437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sk_6">
    <p:spTree>
      <p:nvGrpSpPr>
        <p:cNvPr id="1" name=""/>
        <p:cNvGrpSpPr/>
        <p:nvPr/>
      </p:nvGrpSpPr>
      <p:grpSpPr>
        <a:xfrm>
          <a:off x="0" y="0"/>
          <a:ext cx="0" cy="0"/>
          <a:chOff x="0" y="0"/>
          <a:chExt cx="0" cy="0"/>
        </a:xfrm>
      </p:grpSpPr>
      <p:pic>
        <p:nvPicPr>
          <p:cNvPr id="7" name="Picture 6" descr="Blue dots on a black background&#10;&#10;Description automatically generated">
            <a:extLst>
              <a:ext uri="{FF2B5EF4-FFF2-40B4-BE49-F238E27FC236}">
                <a16:creationId xmlns:a16="http://schemas.microsoft.com/office/drawing/2014/main" id="{84C10169-315B-2C39-88EA-2C949987080C}"/>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9" name="Picture 8" descr="A blue hand with black background&#10;&#10;Description automatically generated">
            <a:extLst>
              <a:ext uri="{FF2B5EF4-FFF2-40B4-BE49-F238E27FC236}">
                <a16:creationId xmlns:a16="http://schemas.microsoft.com/office/drawing/2014/main" id="{7B6120C6-8FD4-41F1-68FB-811C542A705A}"/>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95F820AA-2375-6EA5-0EAC-CCCDA88D6701}"/>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5" name="Text Placeholder 10">
            <a:extLst>
              <a:ext uri="{FF2B5EF4-FFF2-40B4-BE49-F238E27FC236}">
                <a16:creationId xmlns:a16="http://schemas.microsoft.com/office/drawing/2014/main" id="{3959E4EC-69AC-A9B8-56AD-1E2384572EF5}"/>
              </a:ext>
            </a:extLst>
          </p:cNvPr>
          <p:cNvSpPr>
            <a:spLocks noGrp="1"/>
          </p:cNvSpPr>
          <p:nvPr>
            <p:ph type="body" sz="quarter" idx="16"/>
          </p:nvPr>
        </p:nvSpPr>
        <p:spPr>
          <a:xfrm>
            <a:off x="6237195"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pic>
        <p:nvPicPr>
          <p:cNvPr id="12" name="Picture 11" descr="A blue star on a black background&#10;&#10;Description automatically generated">
            <a:extLst>
              <a:ext uri="{FF2B5EF4-FFF2-40B4-BE49-F238E27FC236}">
                <a16:creationId xmlns:a16="http://schemas.microsoft.com/office/drawing/2014/main" id="{077F66F7-B908-8CC6-AC97-22B2295B51F6}"/>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3218042763"/>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aption">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5592947" cy="576262"/>
          </a:xfrm>
        </p:spPr>
        <p:txBody>
          <a:bodyPr lIns="0" rIns="0">
            <a:noAutofit/>
          </a:bodyPr>
          <a:lstStyle>
            <a:lvl1pPr marL="0" indent="0">
              <a:buNone/>
              <a:defRPr sz="28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559294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2221980"/>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318246" y="1619250"/>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8" name="Text Placeholder 30">
            <a:extLst>
              <a:ext uri="{FF2B5EF4-FFF2-40B4-BE49-F238E27FC236}">
                <a16:creationId xmlns:a16="http://schemas.microsoft.com/office/drawing/2014/main" id="{9B53764D-CE5C-179B-8FF8-D5A18004835B}"/>
              </a:ext>
            </a:extLst>
          </p:cNvPr>
          <p:cNvSpPr>
            <a:spLocks noGrp="1"/>
          </p:cNvSpPr>
          <p:nvPr>
            <p:ph type="body" sz="quarter" idx="20"/>
          </p:nvPr>
        </p:nvSpPr>
        <p:spPr>
          <a:xfrm>
            <a:off x="6315634" y="2221980"/>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9" name="Text Placeholder 10">
            <a:extLst>
              <a:ext uri="{FF2B5EF4-FFF2-40B4-BE49-F238E27FC236}">
                <a16:creationId xmlns:a16="http://schemas.microsoft.com/office/drawing/2014/main" id="{747194F7-CE74-F7E3-712A-AC591326F275}"/>
              </a:ext>
            </a:extLst>
          </p:cNvPr>
          <p:cNvSpPr>
            <a:spLocks noGrp="1"/>
          </p:cNvSpPr>
          <p:nvPr>
            <p:ph type="body" sz="quarter" idx="21"/>
          </p:nvPr>
        </p:nvSpPr>
        <p:spPr>
          <a:xfrm>
            <a:off x="6315634" y="1619250"/>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0" name="Text Placeholder 30">
            <a:extLst>
              <a:ext uri="{FF2B5EF4-FFF2-40B4-BE49-F238E27FC236}">
                <a16:creationId xmlns:a16="http://schemas.microsoft.com/office/drawing/2014/main" id="{8F8122DC-A621-2AA3-E578-100D2B6B4449}"/>
              </a:ext>
            </a:extLst>
          </p:cNvPr>
          <p:cNvSpPr>
            <a:spLocks noGrp="1"/>
          </p:cNvSpPr>
          <p:nvPr>
            <p:ph type="body" sz="quarter" idx="22"/>
          </p:nvPr>
        </p:nvSpPr>
        <p:spPr>
          <a:xfrm>
            <a:off x="318246" y="4817262"/>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1" name="Text Placeholder 10">
            <a:extLst>
              <a:ext uri="{FF2B5EF4-FFF2-40B4-BE49-F238E27FC236}">
                <a16:creationId xmlns:a16="http://schemas.microsoft.com/office/drawing/2014/main" id="{02DD8A6F-3DF2-C3C4-59AE-D8AE91886F40}"/>
              </a:ext>
            </a:extLst>
          </p:cNvPr>
          <p:cNvSpPr>
            <a:spLocks noGrp="1"/>
          </p:cNvSpPr>
          <p:nvPr>
            <p:ph type="body" sz="quarter" idx="23"/>
          </p:nvPr>
        </p:nvSpPr>
        <p:spPr>
          <a:xfrm>
            <a:off x="318246" y="4214532"/>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2" name="Text Placeholder 30">
            <a:extLst>
              <a:ext uri="{FF2B5EF4-FFF2-40B4-BE49-F238E27FC236}">
                <a16:creationId xmlns:a16="http://schemas.microsoft.com/office/drawing/2014/main" id="{1843C174-98E0-493F-C946-2D6D7272D0AF}"/>
              </a:ext>
            </a:extLst>
          </p:cNvPr>
          <p:cNvSpPr>
            <a:spLocks noGrp="1"/>
          </p:cNvSpPr>
          <p:nvPr>
            <p:ph type="body" sz="quarter" idx="24"/>
          </p:nvPr>
        </p:nvSpPr>
        <p:spPr>
          <a:xfrm>
            <a:off x="6315634" y="4817262"/>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3" name="Text Placeholder 10">
            <a:extLst>
              <a:ext uri="{FF2B5EF4-FFF2-40B4-BE49-F238E27FC236}">
                <a16:creationId xmlns:a16="http://schemas.microsoft.com/office/drawing/2014/main" id="{37C36212-CA44-430E-304F-68FE7F59EBE3}"/>
              </a:ext>
            </a:extLst>
          </p:cNvPr>
          <p:cNvSpPr>
            <a:spLocks noGrp="1"/>
          </p:cNvSpPr>
          <p:nvPr>
            <p:ph type="body" sz="quarter" idx="25"/>
          </p:nvPr>
        </p:nvSpPr>
        <p:spPr>
          <a:xfrm>
            <a:off x="6315634" y="4214532"/>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132001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F484F-C87B-18AE-B944-96490E71CA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858E7AE1-CFF7-8F49-0296-C400A4D1F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9571C8A0-8EB6-89B6-C2B6-90BB3C52E5E4}"/>
              </a:ext>
            </a:extLst>
          </p:cNvPr>
          <p:cNvSpPr>
            <a:spLocks noGrp="1"/>
          </p:cNvSpPr>
          <p:nvPr>
            <p:ph type="ftr" sz="quarter" idx="3"/>
          </p:nvPr>
        </p:nvSpPr>
        <p:spPr>
          <a:xfrm>
            <a:off x="189470" y="6356350"/>
            <a:ext cx="11821298" cy="365125"/>
          </a:xfrm>
          <a:prstGeom prst="rect">
            <a:avLst/>
          </a:prstGeom>
        </p:spPr>
        <p:txBody>
          <a:bodyPr vert="horz" lIns="91440" tIns="45720" rIns="91440" bIns="45720" rtlCol="0" anchor="ctr"/>
          <a:lstStyle>
            <a:lvl1pPr algn="ctr">
              <a:defRPr sz="1200">
                <a:solidFill>
                  <a:schemeClr val="tx1"/>
                </a:solidFill>
                <a:latin typeface="Poppins" pitchFamily="2" charset="77"/>
                <a:cs typeface="Poppins" pitchFamily="2" charset="77"/>
              </a:defRPr>
            </a:lvl1pPr>
          </a:lstStyle>
          <a:p>
            <a:endParaRPr lang="en-US" dirty="0"/>
          </a:p>
        </p:txBody>
      </p:sp>
    </p:spTree>
    <p:extLst>
      <p:ext uri="{BB962C8B-B14F-4D97-AF65-F5344CB8AC3E}">
        <p14:creationId xmlns:p14="http://schemas.microsoft.com/office/powerpoint/2010/main" val="2067795399"/>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6" r:id="rId3"/>
    <p:sldLayoutId id="2147483667" r:id="rId4"/>
    <p:sldLayoutId id="2147483661" r:id="rId5"/>
    <p:sldLayoutId id="2147483668" r:id="rId6"/>
    <p:sldLayoutId id="2147483669" r:id="rId7"/>
    <p:sldLayoutId id="2147483665" r:id="rId8"/>
    <p:sldLayoutId id="2147483670" r:id="rId9"/>
    <p:sldLayoutId id="2147483663" r:id="rId10"/>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7488" userDrawn="1">
          <p15:clr>
            <a:srgbClr val="F26B43"/>
          </p15:clr>
        </p15:guide>
        <p15:guide id="3" pos="192" userDrawn="1">
          <p15:clr>
            <a:srgbClr val="F26B43"/>
          </p15:clr>
        </p15:guide>
        <p15:guide id="4" orient="horz"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carolgraysocialstories.com/social-stories/" TargetMode="External"/><Relationship Id="rId2" Type="http://schemas.openxmlformats.org/officeDocument/2006/relationships/hyperlink" Target="https://www.anewdirection.org.uk/about-us/programmes/primary-arts/go-and-see/go-see-materials-and-resources" TargetMode="Externa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8.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jpg"/></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8.xml"/><Relationship Id="rId5" Type="http://schemas.openxmlformats.org/officeDocument/2006/relationships/image" Target="../media/image35.jpg"/><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8.xml"/><Relationship Id="rId5" Type="http://schemas.openxmlformats.org/officeDocument/2006/relationships/image" Target="../media/image32.jpg"/><Relationship Id="rId4" Type="http://schemas.openxmlformats.org/officeDocument/2006/relationships/image" Target="../media/image38.jpg"/></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8.xml"/><Relationship Id="rId6" Type="http://schemas.openxmlformats.org/officeDocument/2006/relationships/image" Target="../media/image37.jpg"/><Relationship Id="rId5" Type="http://schemas.openxmlformats.org/officeDocument/2006/relationships/image" Target="../media/image23.jpg"/><Relationship Id="rId4" Type="http://schemas.openxmlformats.org/officeDocument/2006/relationships/image" Target="../media/image4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FE4B53EF-E737-8547-D18C-7CD3CF91B67D}"/>
              </a:ext>
            </a:extLst>
          </p:cNvPr>
          <p:cNvSpPr>
            <a:spLocks noGrp="1"/>
          </p:cNvSpPr>
          <p:nvPr>
            <p:ph type="body" sz="quarter" idx="10"/>
          </p:nvPr>
        </p:nvSpPr>
        <p:spPr/>
        <p:txBody>
          <a:bodyPr/>
          <a:lstStyle/>
          <a:p>
            <a:endParaRPr lang="en-US"/>
          </a:p>
        </p:txBody>
      </p:sp>
      <p:sp>
        <p:nvSpPr>
          <p:cNvPr id="19" name="Text Placeholder 18">
            <a:extLst>
              <a:ext uri="{FF2B5EF4-FFF2-40B4-BE49-F238E27FC236}">
                <a16:creationId xmlns:a16="http://schemas.microsoft.com/office/drawing/2014/main" id="{296A9BA1-CF00-0E80-0B3D-5ECCA2CA9537}"/>
              </a:ext>
            </a:extLst>
          </p:cNvPr>
          <p:cNvSpPr>
            <a:spLocks noGrp="1"/>
          </p:cNvSpPr>
          <p:nvPr>
            <p:ph type="body" sz="quarter" idx="11"/>
          </p:nvPr>
        </p:nvSpPr>
        <p:spPr/>
        <p:txBody>
          <a:bodyPr/>
          <a:lstStyle/>
          <a:p>
            <a:r>
              <a:rPr lang="en-US" dirty="0">
                <a:latin typeface="+mn-lt"/>
              </a:rPr>
              <a:t>Go &amp; See – Theatre</a:t>
            </a:r>
          </a:p>
          <a:p>
            <a:r>
              <a:rPr lang="en-US" dirty="0">
                <a:latin typeface="+mn-lt"/>
              </a:rPr>
              <a:t>Visual Guide Resource</a:t>
            </a:r>
          </a:p>
        </p:txBody>
      </p:sp>
      <p:sp>
        <p:nvSpPr>
          <p:cNvPr id="20" name="Text Placeholder 19">
            <a:extLst>
              <a:ext uri="{FF2B5EF4-FFF2-40B4-BE49-F238E27FC236}">
                <a16:creationId xmlns:a16="http://schemas.microsoft.com/office/drawing/2014/main" id="{8BC010AA-C652-74B4-3DC4-EB25CA4C3516}"/>
              </a:ext>
            </a:extLst>
          </p:cNvPr>
          <p:cNvSpPr>
            <a:spLocks noGrp="1"/>
          </p:cNvSpPr>
          <p:nvPr>
            <p:ph type="body" sz="quarter" idx="12"/>
          </p:nvPr>
        </p:nvSpPr>
        <p:spPr>
          <a:xfrm>
            <a:off x="318247" y="3393784"/>
            <a:ext cx="5777753" cy="1754187"/>
          </a:xfrm>
        </p:spPr>
        <p:txBody>
          <a:bodyPr/>
          <a:lstStyle/>
          <a:p>
            <a:r>
              <a:rPr lang="en-GB" sz="1800" dirty="0">
                <a:latin typeface="+mn-lt"/>
              </a:rPr>
              <a:t>A visual guide to support pupils’ understanding of going to see a theatre show at Polka Theatre in Wimbledon. </a:t>
            </a:r>
          </a:p>
          <a:p>
            <a:endParaRPr lang="en-GB" sz="1800" dirty="0">
              <a:latin typeface="+mn-lt"/>
            </a:endParaRPr>
          </a:p>
          <a:p>
            <a:r>
              <a:rPr lang="en-GB" sz="1800" dirty="0">
                <a:latin typeface="+mn-lt"/>
              </a:rPr>
              <a:t>You can access additional resources on </a:t>
            </a:r>
            <a:r>
              <a:rPr lang="en-GB" sz="1800" dirty="0">
                <a:latin typeface="+mn-lt"/>
                <a:hlinkClick r:id="rId2"/>
              </a:rPr>
              <a:t>A New Direction’s</a:t>
            </a:r>
            <a:r>
              <a:rPr lang="en-GB" sz="1800" dirty="0">
                <a:latin typeface="+mn-lt"/>
              </a:rPr>
              <a:t> website.</a:t>
            </a:r>
          </a:p>
          <a:p>
            <a:endParaRPr lang="en-US" sz="1800" dirty="0">
              <a:latin typeface="+mn-lt"/>
            </a:endParaRPr>
          </a:p>
        </p:txBody>
      </p:sp>
      <p:sp>
        <p:nvSpPr>
          <p:cNvPr id="23" name="Text Placeholder 22">
            <a:extLst>
              <a:ext uri="{FF2B5EF4-FFF2-40B4-BE49-F238E27FC236}">
                <a16:creationId xmlns:a16="http://schemas.microsoft.com/office/drawing/2014/main" id="{A0DCC8DB-EB9C-210C-EC93-3678BF23FE32}"/>
              </a:ext>
            </a:extLst>
          </p:cNvPr>
          <p:cNvSpPr>
            <a:spLocks noGrp="1"/>
          </p:cNvSpPr>
          <p:nvPr>
            <p:ph type="body" sz="quarter" idx="15"/>
          </p:nvPr>
        </p:nvSpPr>
        <p:spPr>
          <a:xfrm>
            <a:off x="6823976" y="3945750"/>
            <a:ext cx="5178553" cy="1319585"/>
          </a:xfrm>
        </p:spPr>
        <p:txBody>
          <a:bodyPr/>
          <a:lstStyle/>
          <a:p>
            <a:r>
              <a:rPr lang="en-GB" sz="1400" dirty="0">
                <a:latin typeface="+mn-lt"/>
              </a:rPr>
              <a:t>This visual guide could be particularly relevant to pupils who benefit from Social Stories. Teachers could read it with their classes before the trip and it could be shared as a handout for grownups to read at home too.</a:t>
            </a:r>
          </a:p>
          <a:p>
            <a:r>
              <a:rPr lang="en-GB" sz="1400" dirty="0">
                <a:latin typeface="+mn-lt"/>
              </a:rPr>
              <a:t>To find out more about Social Stories, please </a:t>
            </a:r>
            <a:r>
              <a:rPr lang="en-GB" sz="1400" dirty="0">
                <a:latin typeface="+mn-lt"/>
                <a:hlinkClick r:id="rId3"/>
              </a:rPr>
              <a:t>visit this website</a:t>
            </a:r>
            <a:r>
              <a:rPr lang="en-GB" sz="1400" dirty="0">
                <a:latin typeface="+mn-lt"/>
              </a:rPr>
              <a:t>.</a:t>
            </a:r>
          </a:p>
          <a:p>
            <a:endParaRPr lang="en-GB" sz="1400" dirty="0">
              <a:latin typeface="+mn-lt"/>
            </a:endParaRPr>
          </a:p>
          <a:p>
            <a:endParaRPr lang="en-US" sz="1400" dirty="0">
              <a:latin typeface="+mn-lt"/>
            </a:endParaRPr>
          </a:p>
        </p:txBody>
      </p:sp>
      <p:sp>
        <p:nvSpPr>
          <p:cNvPr id="16" name="Text Placeholder 15">
            <a:extLst>
              <a:ext uri="{FF2B5EF4-FFF2-40B4-BE49-F238E27FC236}">
                <a16:creationId xmlns:a16="http://schemas.microsoft.com/office/drawing/2014/main" id="{1BF297FC-CCC5-223D-1977-591ADF9EC0E4}"/>
              </a:ext>
            </a:extLst>
          </p:cNvPr>
          <p:cNvSpPr>
            <a:spLocks noGrp="1"/>
          </p:cNvSpPr>
          <p:nvPr>
            <p:ph type="body" sz="quarter" idx="24"/>
          </p:nvPr>
        </p:nvSpPr>
        <p:spPr>
          <a:xfrm>
            <a:off x="291458" y="5851546"/>
            <a:ext cx="4562127" cy="901700"/>
          </a:xfrm>
        </p:spPr>
        <p:txBody>
          <a:bodyPr/>
          <a:lstStyle/>
          <a:p>
            <a:r>
              <a:rPr lang="en-US" sz="1600" dirty="0">
                <a:latin typeface="+mn-lt"/>
              </a:rPr>
              <a:t>Go &amp; See: Schools’ Resources</a:t>
            </a:r>
          </a:p>
        </p:txBody>
      </p:sp>
      <p:pic>
        <p:nvPicPr>
          <p:cNvPr id="25" name="Picture Placeholder 24" descr="A black text on a black background&#10;&#10;AI-generated content may be incorrect.">
            <a:extLst>
              <a:ext uri="{FF2B5EF4-FFF2-40B4-BE49-F238E27FC236}">
                <a16:creationId xmlns:a16="http://schemas.microsoft.com/office/drawing/2014/main" id="{06B40265-EDF4-BAA4-6CB3-943CDBC422F1}"/>
              </a:ext>
            </a:extLst>
          </p:cNvPr>
          <p:cNvPicPr>
            <a:picLocks noGrp="1" noChangeAspect="1"/>
          </p:cNvPicPr>
          <p:nvPr>
            <p:ph type="pic" sz="quarter" idx="14"/>
          </p:nvPr>
        </p:nvPicPr>
        <p:blipFill rotWithShape="1">
          <a:blip r:embed="rId4"/>
          <a:srcRect l="9519" r="9519"/>
          <a:stretch/>
        </p:blipFill>
        <p:spPr>
          <a:xfrm>
            <a:off x="6823976" y="3021012"/>
            <a:ext cx="1683248" cy="933810"/>
          </a:xfrm>
        </p:spPr>
      </p:pic>
      <p:pic>
        <p:nvPicPr>
          <p:cNvPr id="33" name="Picture Placeholder 32" descr="A group of kids running with wings&#10;&#10;AI-generated content may be incorrect.">
            <a:extLst>
              <a:ext uri="{FF2B5EF4-FFF2-40B4-BE49-F238E27FC236}">
                <a16:creationId xmlns:a16="http://schemas.microsoft.com/office/drawing/2014/main" id="{338EE351-7CBD-A5DC-3250-D8406806EFE3}"/>
              </a:ext>
            </a:extLst>
          </p:cNvPr>
          <p:cNvPicPr>
            <a:picLocks noGrp="1" noChangeAspect="1"/>
          </p:cNvPicPr>
          <p:nvPr>
            <p:ph type="pic" sz="quarter" idx="23"/>
          </p:nvPr>
        </p:nvPicPr>
        <p:blipFill>
          <a:blip r:embed="rId5"/>
          <a:srcRect t="2685" b="2685"/>
          <a:stretch>
            <a:fillRect/>
          </a:stretch>
        </p:blipFill>
        <p:spPr>
          <a:xfrm>
            <a:off x="6527387" y="5759"/>
            <a:ext cx="5664613" cy="3015253"/>
          </a:xfrm>
        </p:spPr>
      </p:pic>
    </p:spTree>
    <p:extLst>
      <p:ext uri="{BB962C8B-B14F-4D97-AF65-F5344CB8AC3E}">
        <p14:creationId xmlns:p14="http://schemas.microsoft.com/office/powerpoint/2010/main" val="448474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dirty="0">
                <a:latin typeface="+mn-lt"/>
              </a:rPr>
              <a:t>We’re going to the theatre!</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p:txBody>
          <a:bodyPr vert="horz" lIns="144000" tIns="144000" rIns="144000" bIns="144000" numCol="1" spcCol="365760" rtlCol="0" anchor="t">
            <a:noAutofit/>
          </a:bodyPr>
          <a:lstStyle/>
          <a:p>
            <a:r>
              <a:rPr lang="en-US" sz="1800" dirty="0">
                <a:latin typeface="+mn-lt"/>
                <a:cs typeface="Poppins"/>
              </a:rPr>
              <a:t>I will travel to Polka Theatre.</a:t>
            </a:r>
          </a:p>
          <a:p>
            <a:endParaRPr lang="en-US" sz="1800" dirty="0">
              <a:latin typeface="+mn-lt"/>
            </a:endParaRPr>
          </a:p>
          <a:p>
            <a:r>
              <a:rPr lang="en-US" sz="1800" dirty="0">
                <a:latin typeface="+mn-lt"/>
              </a:rPr>
              <a:t>			I might be travelling by 			bus,</a:t>
            </a: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or by train,</a:t>
            </a: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or on foot.</a:t>
            </a:r>
          </a:p>
          <a:p>
            <a:r>
              <a:rPr lang="en-US" sz="1800" dirty="0">
                <a:latin typeface="+mn-lt"/>
              </a:rPr>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endParaRPr lang="en-US" dirty="0"/>
          </a:p>
          <a:p>
            <a:endParaRPr lang="en-US" sz="1800" dirty="0">
              <a:latin typeface="+mn-lt"/>
            </a:endParaRPr>
          </a:p>
          <a:p>
            <a:r>
              <a:rPr lang="en-US" sz="1800" dirty="0">
                <a:latin typeface="+mn-lt"/>
              </a:rPr>
              <a:t>			         My class will be 			         going there too.</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a:t>
            </a:r>
          </a:p>
          <a:p>
            <a:r>
              <a:rPr lang="en-US" sz="1800" dirty="0">
                <a:latin typeface="+mn-lt"/>
              </a:rPr>
              <a:t>			        My teachers will 			        going be there too.</a:t>
            </a:r>
          </a:p>
          <a:p>
            <a:endParaRPr lang="en-US" dirty="0"/>
          </a:p>
        </p:txBody>
      </p:sp>
      <p:pic>
        <p:nvPicPr>
          <p:cNvPr id="5" name="Picture Placeholder 26">
            <a:extLst>
              <a:ext uri="{FF2B5EF4-FFF2-40B4-BE49-F238E27FC236}">
                <a16:creationId xmlns:a16="http://schemas.microsoft.com/office/drawing/2014/main" id="{812BFA1E-D37D-CE87-FF12-77BFF5EFCEF7}"/>
              </a:ext>
            </a:extLst>
          </p:cNvPr>
          <p:cNvPicPr>
            <a:picLocks noChangeAspect="1"/>
          </p:cNvPicPr>
          <p:nvPr/>
        </p:nvPicPr>
        <p:blipFill>
          <a:blip r:embed="rId2"/>
          <a:srcRect l="4988" r="4988"/>
          <a:stretch/>
        </p:blipFill>
        <p:spPr>
          <a:xfrm>
            <a:off x="518517" y="1414471"/>
            <a:ext cx="2037051" cy="1508529"/>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8" name="Picture Placeholder 26">
            <a:extLst>
              <a:ext uri="{FF2B5EF4-FFF2-40B4-BE49-F238E27FC236}">
                <a16:creationId xmlns:a16="http://schemas.microsoft.com/office/drawing/2014/main" id="{AA3B7717-2B87-8C0D-C53E-A721A6D36742}"/>
              </a:ext>
            </a:extLst>
          </p:cNvPr>
          <p:cNvPicPr>
            <a:picLocks noChangeAspect="1"/>
          </p:cNvPicPr>
          <p:nvPr/>
        </p:nvPicPr>
        <p:blipFill>
          <a:blip r:embed="rId3"/>
          <a:srcRect l="4988" r="4988"/>
          <a:stretch/>
        </p:blipFill>
        <p:spPr>
          <a:xfrm>
            <a:off x="452297" y="3111557"/>
            <a:ext cx="2103271" cy="1557568"/>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0" name="Picture Placeholder 26">
            <a:extLst>
              <a:ext uri="{FF2B5EF4-FFF2-40B4-BE49-F238E27FC236}">
                <a16:creationId xmlns:a16="http://schemas.microsoft.com/office/drawing/2014/main" id="{B863FF19-014A-270B-E4C3-7F20596C95E0}"/>
              </a:ext>
            </a:extLst>
          </p:cNvPr>
          <p:cNvPicPr>
            <a:picLocks noChangeAspect="1"/>
          </p:cNvPicPr>
          <p:nvPr/>
        </p:nvPicPr>
        <p:blipFill>
          <a:blip r:embed="rId4"/>
          <a:srcRect l="4988" r="4988"/>
          <a:stretch/>
        </p:blipFill>
        <p:spPr>
          <a:xfrm>
            <a:off x="452297" y="4857683"/>
            <a:ext cx="2103272" cy="1557568"/>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6" name="Picture Placeholder 26">
            <a:extLst>
              <a:ext uri="{FF2B5EF4-FFF2-40B4-BE49-F238E27FC236}">
                <a16:creationId xmlns:a16="http://schemas.microsoft.com/office/drawing/2014/main" id="{ED285A52-0F17-1702-65C6-E230C0BDBF7B}"/>
              </a:ext>
            </a:extLst>
          </p:cNvPr>
          <p:cNvPicPr>
            <a:picLocks noChangeAspect="1"/>
          </p:cNvPicPr>
          <p:nvPr/>
        </p:nvPicPr>
        <p:blipFill>
          <a:blip r:embed="rId5"/>
          <a:srcRect l="12021" r="12021"/>
          <a:stretch/>
        </p:blipFill>
        <p:spPr>
          <a:xfrm>
            <a:off x="6532879" y="1350395"/>
            <a:ext cx="2806857" cy="2078605"/>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7" name="Picture Placeholder 26">
            <a:extLst>
              <a:ext uri="{FF2B5EF4-FFF2-40B4-BE49-F238E27FC236}">
                <a16:creationId xmlns:a16="http://schemas.microsoft.com/office/drawing/2014/main" id="{FEC4AFCC-48B9-AA57-FD55-11D1F99AAD19}"/>
              </a:ext>
            </a:extLst>
          </p:cNvPr>
          <p:cNvPicPr>
            <a:picLocks noChangeAspect="1"/>
          </p:cNvPicPr>
          <p:nvPr/>
        </p:nvPicPr>
        <p:blipFill>
          <a:blip r:embed="rId6"/>
          <a:srcRect l="4988" r="4988"/>
          <a:stretch/>
        </p:blipFill>
        <p:spPr>
          <a:xfrm>
            <a:off x="6532879" y="4005262"/>
            <a:ext cx="2806857" cy="2078605"/>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4267156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vert="horz" lIns="144000" tIns="144000" rIns="144000" bIns="144000" numCol="1" spcCol="365760" rtlCol="0" anchor="t">
            <a:noAutofit/>
          </a:bodyPr>
          <a:lstStyle/>
          <a:p>
            <a:endParaRPr lang="en-US" sz="1800" dirty="0">
              <a:latin typeface="Calibri"/>
              <a:ea typeface="Calibri"/>
            </a:endParaRPr>
          </a:p>
          <a:p>
            <a:r>
              <a:rPr lang="en-US" sz="1800" dirty="0">
                <a:latin typeface="Calibri"/>
                <a:ea typeface="Calibri"/>
                <a:cs typeface="Poppins"/>
              </a:rPr>
              <a:t>                                                   Next to the Box Office                                                                  there is a small walkway to               </a:t>
            </a:r>
            <a:r>
              <a:rPr lang="en-US" sz="1800" dirty="0">
                <a:solidFill>
                  <a:schemeClr val="bg1"/>
                </a:solidFill>
                <a:latin typeface="Calibri"/>
                <a:ea typeface="Calibri"/>
                <a:cs typeface="Poppins"/>
              </a:rPr>
              <a:t>s</a:t>
            </a:r>
            <a:r>
              <a:rPr lang="en-US" sz="1800" dirty="0">
                <a:latin typeface="Calibri"/>
                <a:ea typeface="Calibri"/>
                <a:cs typeface="Poppins"/>
              </a:rPr>
              <a:t>                                                 some stairs. I will go up to </a:t>
            </a:r>
            <a:endParaRPr lang="en-US" sz="1800" dirty="0">
              <a:latin typeface="Calibri"/>
              <a:ea typeface="Calibri"/>
              <a:cs typeface="Calibri"/>
            </a:endParaRPr>
          </a:p>
          <a:p>
            <a:r>
              <a:rPr lang="en-US" sz="1800" dirty="0">
                <a:latin typeface="Calibri"/>
                <a:ea typeface="Calibri"/>
                <a:cs typeface="Poppins"/>
              </a:rPr>
              <a:t>                                                   I will go up to the main                    </a:t>
            </a:r>
            <a:r>
              <a:rPr lang="en-US" sz="1800" dirty="0">
                <a:solidFill>
                  <a:schemeClr val="bg1"/>
                </a:solidFill>
                <a:latin typeface="Calibri"/>
                <a:ea typeface="Calibri"/>
                <a:cs typeface="Poppins"/>
              </a:rPr>
              <a:t>t </a:t>
            </a:r>
            <a:r>
              <a:rPr lang="en-US" sz="1800" dirty="0">
                <a:latin typeface="Calibri"/>
                <a:ea typeface="Calibri"/>
                <a:cs typeface="Poppins"/>
              </a:rPr>
              <a:t>                                                theatre using the stairs.           </a:t>
            </a:r>
            <a:r>
              <a:rPr lang="en-US" sz="1800" dirty="0">
                <a:solidFill>
                  <a:schemeClr val="bg1"/>
                </a:solidFill>
                <a:latin typeface="Calibri"/>
                <a:ea typeface="Calibri"/>
                <a:cs typeface="Poppins"/>
              </a:rPr>
              <a:t>If I</a:t>
            </a:r>
            <a:r>
              <a:rPr lang="en-US" sz="1800" dirty="0">
                <a:latin typeface="Calibri"/>
                <a:ea typeface="Calibri"/>
                <a:cs typeface="Poppins"/>
              </a:rPr>
              <a:t>                                              If I need to, I will use the lift. </a:t>
            </a:r>
            <a:r>
              <a:rPr lang="en-US" dirty="0">
                <a:latin typeface="Poppins"/>
                <a:cs typeface="Poppins"/>
              </a:rPr>
              <a:t>                           </a:t>
            </a:r>
            <a:r>
              <a:rPr lang="en-US" dirty="0">
                <a:latin typeface="Poppins"/>
                <a:ea typeface="Calibri"/>
                <a:cs typeface="Poppins"/>
              </a:rPr>
              <a:t> </a:t>
            </a:r>
            <a:endParaRPr lang="en-US" sz="1800">
              <a:latin typeface="+mn-lt"/>
              <a:ea typeface="Calibri"/>
              <a:cs typeface="Calibri"/>
            </a:endParaRPr>
          </a:p>
          <a:p>
            <a:pPr algn="r"/>
            <a:r>
              <a:rPr lang="en-US" sz="1800" dirty="0">
                <a:latin typeface="+mn-lt"/>
                <a:ea typeface="Calibri"/>
                <a:cs typeface="Calibri"/>
              </a:rPr>
              <a:t>                                  </a:t>
            </a:r>
            <a:endParaRPr lang="en-US" sz="1800">
              <a:latin typeface="+mn-lt"/>
              <a:cs typeface="Poppins"/>
            </a:endParaRPr>
          </a:p>
          <a:p>
            <a:pPr algn="r"/>
            <a:endParaRPr lang="en-US" sz="1800" dirty="0">
              <a:latin typeface="+mn-lt"/>
              <a:cs typeface="Poppins"/>
            </a:endParaRPr>
          </a:p>
          <a:p>
            <a:pPr algn="just"/>
            <a:r>
              <a:rPr lang="en-US" sz="1800" dirty="0">
                <a:latin typeface="+mn-lt"/>
                <a:cs typeface="Poppins"/>
              </a:rPr>
              <a:t>                                                           This is where </a:t>
            </a:r>
            <a:endParaRPr lang="en-US" sz="1800" dirty="0">
              <a:latin typeface="+mn-lt"/>
              <a:ea typeface="Calibri" panose="020F0502020204030204"/>
              <a:cs typeface="Poppins"/>
            </a:endParaRPr>
          </a:p>
          <a:p>
            <a:pPr algn="just"/>
            <a:r>
              <a:rPr lang="en-US" sz="1800" dirty="0">
                <a:latin typeface="+mn-lt"/>
                <a:cs typeface="Poppins"/>
              </a:rPr>
              <a:t>                                                           I will watch the show. </a:t>
            </a:r>
            <a:endParaRPr lang="en-US" sz="1800" dirty="0">
              <a:latin typeface="+mn-lt"/>
              <a:ea typeface="Calibri"/>
              <a:cs typeface="Poppins"/>
            </a:endParaRPr>
          </a:p>
          <a:p>
            <a:endParaRPr lang="en-US" sz="1800" dirty="0">
              <a:latin typeface="+mn-lt"/>
              <a:ea typeface="Calibri"/>
            </a:endParaRPr>
          </a:p>
          <a:p>
            <a:endParaRPr lang="en-US" sz="1800" dirty="0">
              <a:latin typeface="+mn-lt"/>
              <a:ea typeface="Calibri"/>
            </a:endParaRPr>
          </a:p>
          <a:p>
            <a:endParaRPr lang="en-US" dirty="0"/>
          </a:p>
          <a:p>
            <a:endParaRPr lang="en-US" dirty="0"/>
          </a:p>
          <a:p>
            <a:endParaRPr lang="en-US" dirty="0"/>
          </a:p>
        </p:txBody>
      </p:sp>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dirty="0">
                <a:latin typeface="+mn-lt"/>
              </a:rPr>
              <a:t>The Location</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a:xfrm>
            <a:off x="318247" y="909640"/>
            <a:ext cx="5636559" cy="5605460"/>
          </a:xfrm>
        </p:spPr>
        <p:txBody>
          <a:bodyPr vert="horz" lIns="144000" tIns="144000" rIns="144000" bIns="144000" numCol="1" spcCol="365760" rtlCol="0" anchor="t">
            <a:noAutofit/>
          </a:bodyPr>
          <a:lstStyle/>
          <a:p>
            <a:endParaRPr lang="en-US" dirty="0"/>
          </a:p>
          <a:p>
            <a:r>
              <a:rPr lang="en-US" sz="1800" dirty="0">
                <a:latin typeface="+mn-lt"/>
                <a:cs typeface="Poppins"/>
              </a:rPr>
              <a:t>                                       </a:t>
            </a:r>
            <a:r>
              <a:rPr lang="en-US" sz="1800" dirty="0">
                <a:solidFill>
                  <a:schemeClr val="bg1"/>
                </a:solidFill>
                <a:latin typeface="+mn-lt"/>
                <a:cs typeface="Poppins"/>
              </a:rPr>
              <a:t>  This</a:t>
            </a:r>
            <a:r>
              <a:rPr lang="en-US" sz="1800" dirty="0">
                <a:latin typeface="+mn-lt"/>
                <a:cs typeface="Poppins"/>
              </a:rPr>
              <a:t>             This is the outside of   </a:t>
            </a:r>
            <a:r>
              <a:rPr lang="en-US" sz="1800" dirty="0">
                <a:solidFill>
                  <a:schemeClr val="bg1"/>
                </a:solidFill>
                <a:latin typeface="+mn-lt"/>
                <a:cs typeface="Poppins"/>
              </a:rPr>
              <a:t>P</a:t>
            </a:r>
            <a:r>
              <a:rPr lang="en-US" sz="1800" dirty="0">
                <a:latin typeface="+mn-lt"/>
                <a:cs typeface="Poppins"/>
              </a:rPr>
              <a:t>                                                           Polka Theatre. </a:t>
            </a:r>
            <a:endParaRPr lang="en-US" sz="1800" dirty="0">
              <a:latin typeface="+mn-lt"/>
              <a:ea typeface="Calibri"/>
              <a:cs typeface="Poppins"/>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a typeface="Calibri"/>
            </a:endParaRPr>
          </a:p>
          <a:p>
            <a:endParaRPr lang="en-US" sz="1800" dirty="0">
              <a:latin typeface="+mn-lt"/>
              <a:cs typeface="Poppins"/>
            </a:endParaRPr>
          </a:p>
          <a:p>
            <a:pPr algn="r"/>
            <a:r>
              <a:rPr lang="en-US" sz="1800" dirty="0">
                <a:latin typeface="+mn-lt"/>
                <a:cs typeface="Poppins"/>
              </a:rPr>
              <a:t>   				                   </a:t>
            </a:r>
            <a:endParaRPr lang="en-US" sz="1800">
              <a:latin typeface="+mn-lt"/>
              <a:cs typeface="Poppins"/>
            </a:endParaRPr>
          </a:p>
          <a:p>
            <a:pPr algn="ctr"/>
            <a:r>
              <a:rPr lang="en-US" sz="1800" dirty="0">
                <a:latin typeface="+mn-lt"/>
                <a:cs typeface="Poppins"/>
              </a:rPr>
              <a:t>                                                When I go in the main        entrance,                                  entrance the Box Office                                                 will be my left. </a:t>
            </a:r>
            <a:endParaRPr lang="en-US" sz="1800" dirty="0">
              <a:latin typeface="Calibri"/>
              <a:ea typeface="Calibri"/>
              <a:cs typeface="Poppins"/>
            </a:endParaRPr>
          </a:p>
          <a:p>
            <a:pPr algn="ctr"/>
            <a:endParaRPr lang="en-US" sz="1800" dirty="0">
              <a:latin typeface="Calibri"/>
              <a:ea typeface="Calibri"/>
              <a:cs typeface="Poppins"/>
            </a:endParaRPr>
          </a:p>
        </p:txBody>
      </p:sp>
      <p:pic>
        <p:nvPicPr>
          <p:cNvPr id="7" name="Picture Placeholder 26" descr="A building with a clock on the front&#10;&#10;AI-generated content may be incorrect.">
            <a:extLst>
              <a:ext uri="{FF2B5EF4-FFF2-40B4-BE49-F238E27FC236}">
                <a16:creationId xmlns:a16="http://schemas.microsoft.com/office/drawing/2014/main" id="{77DB4955-2C18-3CBC-0E18-BC54C168BB2A}"/>
              </a:ext>
            </a:extLst>
          </p:cNvPr>
          <p:cNvPicPr>
            <a:picLocks noChangeAspect="1"/>
          </p:cNvPicPr>
          <p:nvPr/>
        </p:nvPicPr>
        <p:blipFill>
          <a:blip r:embed="rId2"/>
          <a:srcRect l="9217" r="9217"/>
          <a:stretch/>
        </p:blipFill>
        <p:spPr>
          <a:xfrm>
            <a:off x="504031" y="1168335"/>
            <a:ext cx="3055109" cy="2262447"/>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8" name="Picture Placeholder 26" descr="A person standing in front of a desk with a person sitting at a desk&#10;&#10;AI-generated content may be incorrect.">
            <a:extLst>
              <a:ext uri="{FF2B5EF4-FFF2-40B4-BE49-F238E27FC236}">
                <a16:creationId xmlns:a16="http://schemas.microsoft.com/office/drawing/2014/main" id="{768EAA00-7FE1-02B8-1F83-60F46FD1749B}"/>
              </a:ext>
            </a:extLst>
          </p:cNvPr>
          <p:cNvPicPr>
            <a:picLocks noChangeAspect="1"/>
          </p:cNvPicPr>
          <p:nvPr/>
        </p:nvPicPr>
        <p:blipFill>
          <a:blip r:embed="rId3"/>
          <a:srcRect t="807" b="807"/>
          <a:stretch/>
        </p:blipFill>
        <p:spPr>
          <a:xfrm>
            <a:off x="504030" y="4093865"/>
            <a:ext cx="2636940" cy="1997607"/>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9" name="Picture Placeholder 26" descr="A stage with lights and seats&#10;&#10;AI-generated content may be incorrect.">
            <a:extLst>
              <a:ext uri="{FF2B5EF4-FFF2-40B4-BE49-F238E27FC236}">
                <a16:creationId xmlns:a16="http://schemas.microsoft.com/office/drawing/2014/main" id="{4D1C149C-29EE-0313-96C9-2DD434BFAAE8}"/>
              </a:ext>
            </a:extLst>
          </p:cNvPr>
          <p:cNvPicPr>
            <a:picLocks noChangeAspect="1"/>
          </p:cNvPicPr>
          <p:nvPr/>
        </p:nvPicPr>
        <p:blipFill>
          <a:blip r:embed="rId4"/>
          <a:srcRect l="11805" t="18555" r="18403" b="21991"/>
          <a:stretch/>
        </p:blipFill>
        <p:spPr>
          <a:xfrm>
            <a:off x="6486662" y="4171327"/>
            <a:ext cx="2813193" cy="1928891"/>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6" name="Picture Placeholder 26" descr="A staircase with yellow handrails&#10;&#10;AI-generated content may be incorrect.">
            <a:extLst>
              <a:ext uri="{FF2B5EF4-FFF2-40B4-BE49-F238E27FC236}">
                <a16:creationId xmlns:a16="http://schemas.microsoft.com/office/drawing/2014/main" id="{8BB1402F-9BB4-3AF4-EC1F-897B5BDB8655}"/>
              </a:ext>
            </a:extLst>
          </p:cNvPr>
          <p:cNvPicPr>
            <a:picLocks noChangeAspect="1"/>
          </p:cNvPicPr>
          <p:nvPr/>
        </p:nvPicPr>
        <p:blipFill>
          <a:blip r:embed="rId5"/>
          <a:srcRect t="11591" b="11591"/>
          <a:stretch/>
        </p:blipFill>
        <p:spPr>
          <a:xfrm>
            <a:off x="6486210" y="1280046"/>
            <a:ext cx="2370251" cy="2030814"/>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4259817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dirty="0">
                <a:latin typeface="+mn-lt"/>
              </a:rPr>
              <a:t>The Theatre</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a:xfrm>
            <a:off x="108195" y="914401"/>
            <a:ext cx="5636559" cy="5605460"/>
          </a:xfrm>
        </p:spPr>
        <p:txBody>
          <a:bodyPr/>
          <a:lstStyle/>
          <a:p>
            <a:r>
              <a:rPr lang="en-US" dirty="0"/>
              <a:t>			</a:t>
            </a:r>
          </a:p>
          <a:p>
            <a:r>
              <a:rPr lang="en-US" dirty="0"/>
              <a:t>			 </a:t>
            </a:r>
            <a:r>
              <a:rPr lang="en-US" sz="1800" dirty="0">
                <a:latin typeface="+mn-lt"/>
              </a:rPr>
              <a:t>The venue staff will show 			 me where to go and how 			 to get to my seat. </a:t>
            </a:r>
          </a:p>
          <a:p>
            <a:r>
              <a:rPr lang="en-US" sz="1800" dirty="0">
                <a:latin typeface="+mn-lt"/>
              </a:rPr>
              <a:t>			 The lights will be on to			 help me find my seat.</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Once the show starts,			   it will go dark.</a:t>
            </a:r>
          </a:p>
          <a:p>
            <a:r>
              <a:rPr lang="en-US" sz="1800" dirty="0">
                <a:latin typeface="+mn-lt"/>
              </a:rPr>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vert="horz" lIns="144000" tIns="144000" rIns="144000" bIns="144000" numCol="1" spcCol="365760" rtlCol="0" anchor="t">
            <a:noAutofit/>
          </a:bodyPr>
          <a:lstStyle/>
          <a:p>
            <a:endParaRPr lang="en-US" dirty="0"/>
          </a:p>
          <a:p>
            <a:r>
              <a:rPr lang="en-US" sz="1800" dirty="0">
                <a:latin typeface="+mn-lt"/>
                <a:cs typeface="Poppins"/>
              </a:rPr>
              <a:t>                                                    I will see the show</a:t>
            </a:r>
            <a:endParaRPr lang="en-US" sz="1800" dirty="0">
              <a:latin typeface="+mn-lt"/>
              <a:ea typeface="Calibri"/>
              <a:cs typeface="Poppins"/>
            </a:endParaRPr>
          </a:p>
          <a:p>
            <a:r>
              <a:rPr lang="en-US" sz="1800" dirty="0">
                <a:latin typeface="+mn-lt"/>
                <a:cs typeface="Poppins"/>
              </a:rPr>
              <a:t>                                                    The Boy with Wings. </a:t>
            </a:r>
            <a:endParaRPr lang="en-US" sz="1800" dirty="0">
              <a:latin typeface="+mn-lt"/>
              <a:ea typeface="Calibri"/>
              <a:cs typeface="Poppins"/>
            </a:endParaRPr>
          </a:p>
          <a:p>
            <a:r>
              <a:rPr lang="en-US" sz="1800" dirty="0">
                <a:latin typeface="+mn-lt"/>
                <a:cs typeface="Poppins"/>
              </a:rPr>
              <a:t>                                                    It is 1 hour 15 minutes long. </a:t>
            </a:r>
          </a:p>
          <a:p>
            <a:r>
              <a:rPr lang="en-US" sz="1800" dirty="0">
                <a:latin typeface="+mn-lt"/>
                <a:cs typeface="Poppins"/>
              </a:rPr>
              <a:t>                                                    It has a break in the middle  </a:t>
            </a:r>
          </a:p>
          <a:p>
            <a:r>
              <a:rPr lang="en-US" sz="1800" dirty="0">
                <a:latin typeface="+mn-lt"/>
                <a:cs typeface="Poppins"/>
              </a:rPr>
              <a:t>                                                    called an interval. </a:t>
            </a:r>
            <a:endParaRPr lang="en-US" sz="1800" dirty="0">
              <a:latin typeface="+mn-lt"/>
              <a:ea typeface="Calibri"/>
              <a:cs typeface="Poppins"/>
            </a:endParaRPr>
          </a:p>
          <a:p>
            <a:endParaRPr lang="en-US" sz="1800" dirty="0">
              <a:latin typeface="+mn-lt"/>
            </a:endParaRPr>
          </a:p>
          <a:p>
            <a:r>
              <a:rPr lang="en-US" sz="1800" dirty="0">
                <a:latin typeface="+mn-lt"/>
              </a:rPr>
              <a:t>Here is some more information about the show:</a:t>
            </a:r>
          </a:p>
          <a:p>
            <a:r>
              <a:rPr lang="en-GB" dirty="0">
                <a:latin typeface="+mn-lt"/>
                <a:cs typeface="Poppins"/>
              </a:rPr>
              <a:t>When Tunde sprouts wings and learns that his father is a ferocious alien warrior, he’s all that stands between the galaxy and total destruction – suddenly homework and school aren’t all he has to contend with. Luckily, his rag-tag friendship group have his back, and with his new powers, Tunde’s ready to fly in the face of danger. Adapted by Arvind Ethan David from Sir Lenny Henry’s hilarious book, The Boy with Wings is an interstellar adventure about friendships, being brave, and how our differences are our super-power.</a:t>
            </a:r>
            <a:endParaRPr lang="en-US" dirty="0">
              <a:latin typeface="+mn-lt"/>
              <a:cs typeface="Poppins"/>
            </a:endParaRPr>
          </a:p>
        </p:txBody>
      </p:sp>
      <p:pic>
        <p:nvPicPr>
          <p:cNvPr id="5" name="Picture Placeholder 26" descr="A theater with red seats&#10;&#10;AI-generated content may be incorrect.">
            <a:extLst>
              <a:ext uri="{FF2B5EF4-FFF2-40B4-BE49-F238E27FC236}">
                <a16:creationId xmlns:a16="http://schemas.microsoft.com/office/drawing/2014/main" id="{BEE6ECA2-8072-81D4-FD68-CD0F82473CD1}"/>
              </a:ext>
            </a:extLst>
          </p:cNvPr>
          <p:cNvPicPr>
            <a:picLocks noChangeAspect="1"/>
          </p:cNvPicPr>
          <p:nvPr/>
        </p:nvPicPr>
        <p:blipFill>
          <a:blip r:embed="rId2"/>
          <a:srcRect l="224" r="224"/>
          <a:stretch/>
        </p:blipFill>
        <p:spPr>
          <a:xfrm>
            <a:off x="304800" y="134112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8" name="Picture Placeholder 26" descr="A cover of a musical&#10;&#10;AI-generated content may be incorrect.">
            <a:extLst>
              <a:ext uri="{FF2B5EF4-FFF2-40B4-BE49-F238E27FC236}">
                <a16:creationId xmlns:a16="http://schemas.microsoft.com/office/drawing/2014/main" id="{E0BA361C-9AFD-253B-1E53-442157020A20}"/>
              </a:ext>
            </a:extLst>
          </p:cNvPr>
          <p:cNvPicPr>
            <a:picLocks noChangeAspect="1"/>
          </p:cNvPicPr>
          <p:nvPr/>
        </p:nvPicPr>
        <p:blipFill>
          <a:blip r:embed="rId3"/>
          <a:srcRect t="12973" b="12973"/>
          <a:stretch/>
        </p:blipFill>
        <p:spPr>
          <a:xfrm>
            <a:off x="6551034" y="1546354"/>
            <a:ext cx="2308411" cy="1701185"/>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6" name="Picture Placeholder 26">
            <a:extLst>
              <a:ext uri="{FF2B5EF4-FFF2-40B4-BE49-F238E27FC236}">
                <a16:creationId xmlns:a16="http://schemas.microsoft.com/office/drawing/2014/main" id="{B6B291E2-9C66-3DC0-1C7A-D181C1472DD1}"/>
              </a:ext>
            </a:extLst>
          </p:cNvPr>
          <p:cNvPicPr>
            <a:picLocks noChangeAspect="1"/>
          </p:cNvPicPr>
          <p:nvPr/>
        </p:nvPicPr>
        <p:blipFill>
          <a:blip r:embed="rId4"/>
          <a:srcRect l="25764" r="25764"/>
          <a:stretch/>
        </p:blipFill>
        <p:spPr>
          <a:xfrm>
            <a:off x="377795" y="4201219"/>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94112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dirty="0">
                <a:latin typeface="+mn-lt"/>
              </a:rPr>
              <a:t>The Show</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p:txBody>
          <a:bodyPr/>
          <a:lstStyle/>
          <a:p>
            <a:endParaRPr lang="en-US" dirty="0"/>
          </a:p>
          <a:p>
            <a:endParaRPr lang="en-US" sz="1800" dirty="0">
              <a:latin typeface="+mn-lt"/>
            </a:endParaRPr>
          </a:p>
          <a:p>
            <a:r>
              <a:rPr lang="en-US" sz="1800" dirty="0">
                <a:latin typeface="+mn-lt"/>
              </a:rPr>
              <a:t>			    The show will have			    sounds and music.</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If it is too loud, I can			    cover my ears or use 			    ear defenders. </a:t>
            </a:r>
          </a:p>
          <a:p>
            <a:endParaRPr lang="en-US" sz="1800" dirty="0">
              <a:latin typeface="+mn-lt"/>
            </a:endParaRPr>
          </a:p>
          <a:p>
            <a:endParaRPr lang="en-US" sz="1800" dirty="0">
              <a:latin typeface="+mn-lt"/>
            </a:endParaRPr>
          </a:p>
          <a:p>
            <a:endParaRPr lang="en-US" sz="1800" dirty="0">
              <a:latin typeface="+mn-lt"/>
            </a:endParaRPr>
          </a:p>
          <a:p>
            <a:r>
              <a:rPr lang="en-US" dirty="0"/>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endParaRPr lang="en-US" dirty="0"/>
          </a:p>
          <a:p>
            <a:endParaRPr lang="en-US" dirty="0"/>
          </a:p>
          <a:p>
            <a:endParaRPr lang="en-US" sz="1800" dirty="0">
              <a:latin typeface="+mn-lt"/>
            </a:endParaRPr>
          </a:p>
          <a:p>
            <a:r>
              <a:rPr lang="en-US" sz="1800" dirty="0">
                <a:latin typeface="+mn-lt"/>
              </a:rPr>
              <a:t>			    My class will be there. 	</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Other schools might be			   there too.</a:t>
            </a:r>
          </a:p>
          <a:p>
            <a:endParaRPr lang="en-US" sz="1800" dirty="0">
              <a:latin typeface="+mn-lt"/>
            </a:endParaRPr>
          </a:p>
          <a:p>
            <a:endParaRPr lang="en-US" dirty="0"/>
          </a:p>
        </p:txBody>
      </p:sp>
      <p:pic>
        <p:nvPicPr>
          <p:cNvPr id="5" name="Picture Placeholder 26">
            <a:extLst>
              <a:ext uri="{FF2B5EF4-FFF2-40B4-BE49-F238E27FC236}">
                <a16:creationId xmlns:a16="http://schemas.microsoft.com/office/drawing/2014/main" id="{E9915743-15C3-E34C-8D2B-74AA58DBBA91}"/>
              </a:ext>
            </a:extLst>
          </p:cNvPr>
          <p:cNvPicPr>
            <a:picLocks noChangeAspect="1"/>
          </p:cNvPicPr>
          <p:nvPr/>
        </p:nvPicPr>
        <p:blipFill>
          <a:blip r:embed="rId2"/>
          <a:srcRect l="4988" r="4988"/>
          <a:stretch/>
        </p:blipFill>
        <p:spPr>
          <a:xfrm>
            <a:off x="545144"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7" name="Picture Placeholder 26">
            <a:extLst>
              <a:ext uri="{FF2B5EF4-FFF2-40B4-BE49-F238E27FC236}">
                <a16:creationId xmlns:a16="http://schemas.microsoft.com/office/drawing/2014/main" id="{13E60145-DCA1-B3C9-90B8-FB8FCAE90C1D}"/>
              </a:ext>
            </a:extLst>
          </p:cNvPr>
          <p:cNvPicPr>
            <a:picLocks noChangeAspect="1"/>
          </p:cNvPicPr>
          <p:nvPr/>
        </p:nvPicPr>
        <p:blipFill>
          <a:blip r:embed="rId3"/>
          <a:srcRect t="630" b="630"/>
          <a:stretch/>
        </p:blipFill>
        <p:spPr>
          <a:xfrm>
            <a:off x="545144" y="416925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9" name="Picture Placeholder 26">
            <a:extLst>
              <a:ext uri="{FF2B5EF4-FFF2-40B4-BE49-F238E27FC236}">
                <a16:creationId xmlns:a16="http://schemas.microsoft.com/office/drawing/2014/main" id="{4B7E9C45-B5E3-CD9A-5ACA-B8C9FB2A8B8E}"/>
              </a:ext>
            </a:extLst>
          </p:cNvPr>
          <p:cNvPicPr>
            <a:picLocks noChangeAspect="1"/>
          </p:cNvPicPr>
          <p:nvPr/>
        </p:nvPicPr>
        <p:blipFill>
          <a:blip r:embed="rId4"/>
          <a:srcRect l="12021" r="12021"/>
          <a:stretch/>
        </p:blipFill>
        <p:spPr>
          <a:xfrm>
            <a:off x="6478117"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1" name="Picture Placeholder 26">
            <a:extLst>
              <a:ext uri="{FF2B5EF4-FFF2-40B4-BE49-F238E27FC236}">
                <a16:creationId xmlns:a16="http://schemas.microsoft.com/office/drawing/2014/main" id="{7E0491AF-609C-1561-EB10-F5AB215A5AF9}"/>
              </a:ext>
            </a:extLst>
          </p:cNvPr>
          <p:cNvPicPr>
            <a:picLocks noChangeAspect="1"/>
          </p:cNvPicPr>
          <p:nvPr/>
        </p:nvPicPr>
        <p:blipFill>
          <a:blip r:embed="rId5"/>
          <a:srcRect l="5168" r="5168"/>
          <a:stretch/>
        </p:blipFill>
        <p:spPr>
          <a:xfrm>
            <a:off x="6548684" y="4130148"/>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3382092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dirty="0">
                <a:latin typeface="+mn-lt"/>
              </a:rPr>
              <a:t>The Interval</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p:txBody>
          <a:bodyPr/>
          <a:lstStyle/>
          <a:p>
            <a:endParaRPr lang="en-US" dirty="0"/>
          </a:p>
          <a:p>
            <a:endParaRPr lang="en-US" sz="1800" dirty="0">
              <a:latin typeface="+mn-lt"/>
            </a:endParaRPr>
          </a:p>
          <a:p>
            <a:r>
              <a:rPr lang="en-US" sz="1800" dirty="0">
                <a:latin typeface="+mn-lt"/>
              </a:rPr>
              <a:t>			   There will be a short			   break in the middle of			   the show. This is called 			   an interval. </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The lights will come 			   back on. The audience 			   might clap.</a:t>
            </a:r>
          </a:p>
          <a:p>
            <a:endParaRPr lang="en-US" dirty="0"/>
          </a:p>
          <a:p>
            <a:endParaRPr lang="en-US" dirty="0"/>
          </a:p>
          <a:p>
            <a:r>
              <a:rPr lang="en-US" dirty="0"/>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endParaRPr lang="en-US" dirty="0"/>
          </a:p>
          <a:p>
            <a:endParaRPr lang="en-US" dirty="0"/>
          </a:p>
          <a:p>
            <a:r>
              <a:rPr lang="en-US" dirty="0"/>
              <a:t>			   </a:t>
            </a:r>
            <a:r>
              <a:rPr lang="en-US" sz="1800" dirty="0">
                <a:latin typeface="+mn-lt"/>
              </a:rPr>
              <a:t>People in the audience 		   	   might talk and move 			   around the theatre 			   space. 	</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When the interval ends 			   and the show starts, 			   it will go dark again. </a:t>
            </a:r>
          </a:p>
          <a:p>
            <a:endParaRPr lang="en-US" dirty="0"/>
          </a:p>
        </p:txBody>
      </p:sp>
      <p:pic>
        <p:nvPicPr>
          <p:cNvPr id="5" name="Picture Placeholder 26" descr="Red retro alarm clock on red background">
            <a:extLst>
              <a:ext uri="{FF2B5EF4-FFF2-40B4-BE49-F238E27FC236}">
                <a16:creationId xmlns:a16="http://schemas.microsoft.com/office/drawing/2014/main" id="{E9915743-15C3-E34C-8D2B-74AA58DBBA91}"/>
              </a:ext>
            </a:extLst>
          </p:cNvPr>
          <p:cNvPicPr>
            <a:picLocks noChangeAspect="1"/>
          </p:cNvPicPr>
          <p:nvPr/>
        </p:nvPicPr>
        <p:blipFill>
          <a:blip r:embed="rId2"/>
          <a:srcRect l="4988" r="4988"/>
          <a:stretch/>
        </p:blipFill>
        <p:spPr>
          <a:xfrm>
            <a:off x="545144"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7" name="Picture Placeholder 26">
            <a:extLst>
              <a:ext uri="{FF2B5EF4-FFF2-40B4-BE49-F238E27FC236}">
                <a16:creationId xmlns:a16="http://schemas.microsoft.com/office/drawing/2014/main" id="{13E60145-DCA1-B3C9-90B8-FB8FCAE90C1D}"/>
              </a:ext>
            </a:extLst>
          </p:cNvPr>
          <p:cNvPicPr>
            <a:picLocks noChangeAspect="1"/>
          </p:cNvPicPr>
          <p:nvPr/>
        </p:nvPicPr>
        <p:blipFill rotWithShape="1">
          <a:blip r:embed="rId3"/>
          <a:srcRect t="14078" r="27642" b="1"/>
          <a:stretch/>
        </p:blipFill>
        <p:spPr>
          <a:xfrm>
            <a:off x="545144" y="416925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9" name="Picture Placeholder 26" descr="Female friends texting with cell phones in cafe">
            <a:extLst>
              <a:ext uri="{FF2B5EF4-FFF2-40B4-BE49-F238E27FC236}">
                <a16:creationId xmlns:a16="http://schemas.microsoft.com/office/drawing/2014/main" id="{4B7E9C45-B5E3-CD9A-5ACA-B8C9FB2A8B8E}"/>
              </a:ext>
            </a:extLst>
          </p:cNvPr>
          <p:cNvPicPr>
            <a:picLocks noChangeAspect="1"/>
          </p:cNvPicPr>
          <p:nvPr/>
        </p:nvPicPr>
        <p:blipFill>
          <a:blip r:embed="rId4"/>
          <a:srcRect l="4966" r="4966"/>
          <a:stretch/>
        </p:blipFill>
        <p:spPr>
          <a:xfrm>
            <a:off x="6478117"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1" name="Picture Placeholder 26">
            <a:extLst>
              <a:ext uri="{FF2B5EF4-FFF2-40B4-BE49-F238E27FC236}">
                <a16:creationId xmlns:a16="http://schemas.microsoft.com/office/drawing/2014/main" id="{7E0491AF-609C-1561-EB10-F5AB215A5AF9}"/>
              </a:ext>
            </a:extLst>
          </p:cNvPr>
          <p:cNvPicPr>
            <a:picLocks noChangeAspect="1"/>
          </p:cNvPicPr>
          <p:nvPr/>
        </p:nvPicPr>
        <p:blipFill>
          <a:blip r:embed="rId5"/>
          <a:srcRect l="25764" r="25764"/>
          <a:stretch/>
        </p:blipFill>
        <p:spPr>
          <a:xfrm>
            <a:off x="6548684" y="4130148"/>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415761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dirty="0">
                <a:latin typeface="+mn-lt"/>
              </a:rPr>
              <a:t>The End of the Show</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p:txBody>
          <a:bodyPr/>
          <a:lstStyle/>
          <a:p>
            <a:endParaRPr lang="en-US" dirty="0"/>
          </a:p>
          <a:p>
            <a:endParaRPr lang="en-US" dirty="0"/>
          </a:p>
          <a:p>
            <a:r>
              <a:rPr lang="en-US" dirty="0"/>
              <a:t>			   </a:t>
            </a:r>
            <a:r>
              <a:rPr lang="en-US" sz="1800" dirty="0">
                <a:latin typeface="+mn-lt"/>
              </a:rPr>
              <a:t>When the show ends, 			   the lights will come			   back on. 			</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The audience might 			   clap.</a:t>
            </a:r>
          </a:p>
          <a:p>
            <a:endParaRPr lang="en-US" sz="1800" dirty="0">
              <a:latin typeface="+mn-lt"/>
            </a:endParaRPr>
          </a:p>
          <a:p>
            <a:r>
              <a:rPr lang="en-US" sz="1800" dirty="0">
                <a:latin typeface="+mn-lt"/>
              </a:rPr>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endParaRPr lang="en-US" dirty="0"/>
          </a:p>
          <a:p>
            <a:r>
              <a:rPr lang="en-US" dirty="0"/>
              <a:t>			</a:t>
            </a:r>
            <a:r>
              <a:rPr lang="en-US" sz="1800" dirty="0">
                <a:latin typeface="+mn-lt"/>
              </a:rPr>
              <a:t>I will walk back to the 			main entrance.</a:t>
            </a: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I will say goodbye to the 			staff when I leave.</a:t>
            </a:r>
          </a:p>
          <a:p>
            <a:r>
              <a:rPr lang="en-US" sz="1800" dirty="0">
                <a:latin typeface="+mn-lt"/>
              </a:rPr>
              <a:t>			</a:t>
            </a:r>
          </a:p>
          <a:p>
            <a:endParaRPr lang="en-US" sz="1800" dirty="0">
              <a:latin typeface="+mn-lt"/>
            </a:endParaRPr>
          </a:p>
          <a:p>
            <a:endParaRPr lang="en-US" sz="1800" dirty="0">
              <a:latin typeface="+mn-lt"/>
            </a:endParaRPr>
          </a:p>
          <a:p>
            <a:r>
              <a:rPr lang="en-US" sz="1800" dirty="0">
                <a:latin typeface="+mn-lt"/>
              </a:rPr>
              <a:t>			I will travel back to school 			with my teachers and 			class. </a:t>
            </a:r>
          </a:p>
        </p:txBody>
      </p:sp>
      <p:pic>
        <p:nvPicPr>
          <p:cNvPr id="5" name="Picture Placeholder 26" descr="A mic stand with a microphone on a lit stage">
            <a:extLst>
              <a:ext uri="{FF2B5EF4-FFF2-40B4-BE49-F238E27FC236}">
                <a16:creationId xmlns:a16="http://schemas.microsoft.com/office/drawing/2014/main" id="{E9915743-15C3-E34C-8D2B-74AA58DBBA91}"/>
              </a:ext>
            </a:extLst>
          </p:cNvPr>
          <p:cNvPicPr>
            <a:picLocks noChangeAspect="1"/>
          </p:cNvPicPr>
          <p:nvPr/>
        </p:nvPicPr>
        <p:blipFill>
          <a:blip r:embed="rId2"/>
          <a:srcRect l="4988" r="4988"/>
          <a:stretch/>
        </p:blipFill>
        <p:spPr>
          <a:xfrm>
            <a:off x="545144"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9" name="Picture Placeholder 26">
            <a:extLst>
              <a:ext uri="{FF2B5EF4-FFF2-40B4-BE49-F238E27FC236}">
                <a16:creationId xmlns:a16="http://schemas.microsoft.com/office/drawing/2014/main" id="{4B7E9C45-B5E3-CD9A-5ACA-B8C9FB2A8B8E}"/>
              </a:ext>
            </a:extLst>
          </p:cNvPr>
          <p:cNvPicPr>
            <a:picLocks noChangeAspect="1"/>
          </p:cNvPicPr>
          <p:nvPr/>
        </p:nvPicPr>
        <p:blipFill>
          <a:blip r:embed="rId3"/>
          <a:srcRect t="733" b="733"/>
          <a:stretch/>
        </p:blipFill>
        <p:spPr>
          <a:xfrm>
            <a:off x="6475257" y="1045735"/>
            <a:ext cx="2207932" cy="1635074"/>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1" name="Picture Placeholder 26">
            <a:extLst>
              <a:ext uri="{FF2B5EF4-FFF2-40B4-BE49-F238E27FC236}">
                <a16:creationId xmlns:a16="http://schemas.microsoft.com/office/drawing/2014/main" id="{7E0491AF-609C-1561-EB10-F5AB215A5AF9}"/>
              </a:ext>
            </a:extLst>
          </p:cNvPr>
          <p:cNvPicPr>
            <a:picLocks noChangeAspect="1"/>
          </p:cNvPicPr>
          <p:nvPr/>
        </p:nvPicPr>
        <p:blipFill>
          <a:blip r:embed="rId4"/>
          <a:srcRect t="9294" b="9294"/>
          <a:stretch/>
        </p:blipFill>
        <p:spPr>
          <a:xfrm>
            <a:off x="6475257" y="2812143"/>
            <a:ext cx="2215298" cy="1764061"/>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6" name="Picture Placeholder 26">
            <a:extLst>
              <a:ext uri="{FF2B5EF4-FFF2-40B4-BE49-F238E27FC236}">
                <a16:creationId xmlns:a16="http://schemas.microsoft.com/office/drawing/2014/main" id="{459998DF-BF8C-0D6E-86F1-C20212E5B60B}"/>
              </a:ext>
            </a:extLst>
          </p:cNvPr>
          <p:cNvPicPr>
            <a:picLocks noChangeAspect="1"/>
          </p:cNvPicPr>
          <p:nvPr/>
        </p:nvPicPr>
        <p:blipFill>
          <a:blip r:embed="rId5"/>
          <a:srcRect l="4988" r="4988"/>
          <a:stretch/>
        </p:blipFill>
        <p:spPr>
          <a:xfrm>
            <a:off x="6475257" y="4717806"/>
            <a:ext cx="2242202" cy="1660453"/>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8" name="Picture Placeholder 26">
            <a:extLst>
              <a:ext uri="{FF2B5EF4-FFF2-40B4-BE49-F238E27FC236}">
                <a16:creationId xmlns:a16="http://schemas.microsoft.com/office/drawing/2014/main" id="{E78C4B1C-D4E6-BA3C-DCE9-20DF77927711}"/>
              </a:ext>
            </a:extLst>
          </p:cNvPr>
          <p:cNvPicPr>
            <a:picLocks noChangeAspect="1"/>
          </p:cNvPicPr>
          <p:nvPr/>
        </p:nvPicPr>
        <p:blipFill rotWithShape="1">
          <a:blip r:embed="rId6"/>
          <a:srcRect t="14078" r="27642" b="1"/>
          <a:stretch/>
        </p:blipFill>
        <p:spPr>
          <a:xfrm>
            <a:off x="545144" y="416925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1185377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93977F-5625-A0D7-1A40-F5C4D5472A7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2896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9B082CA15D2B4EA93B9EE9B00A1333" ma:contentTypeVersion="24" ma:contentTypeDescription="Create a new document." ma:contentTypeScope="" ma:versionID="f2554e29d4df9f5480ad2c0e600cecd7">
  <xsd:schema xmlns:xsd="http://www.w3.org/2001/XMLSchema" xmlns:xs="http://www.w3.org/2001/XMLSchema" xmlns:p="http://schemas.microsoft.com/office/2006/metadata/properties" xmlns:ns1="http://schemas.microsoft.com/sharepoint/v3" xmlns:ns2="b4293591-fd5b-4f20-8142-38a6ccff9003" xmlns:ns3="55095bd9-18d6-472d-a72c-37b77a378e77" targetNamespace="http://schemas.microsoft.com/office/2006/metadata/properties" ma:root="true" ma:fieldsID="b78e86f0875d9e7046063f35dee9a8a8" ns1:_="" ns2:_="" ns3:_="">
    <xsd:import namespace="http://schemas.microsoft.com/sharepoint/v3"/>
    <xsd:import namespace="b4293591-fd5b-4f20-8142-38a6ccff9003"/>
    <xsd:import namespace="55095bd9-18d6-472d-a72c-37b77a378e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Location" minOccurs="0"/>
                <xsd:element ref="ns2:MediaLengthInSeconds" minOccurs="0"/>
                <xsd:element ref="ns2:Date" minOccurs="0"/>
                <xsd:element ref="ns2:lcf76f155ced4ddcb4097134ff3c332f" minOccurs="0"/>
                <xsd:element ref="ns3:TaxCatchAll" minOccurs="0"/>
                <xsd:element ref="ns2:MediaServiceObjectDetectorVersions" minOccurs="0"/>
                <xsd:element ref="ns2:Person" minOccurs="0"/>
                <xsd:element ref="ns2:Number"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293591-fd5b-4f20-8142-38a6ccff90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 ma:index="23" nillable="true" ma:displayName="Date" ma:format="DateTime" ma:internalName="Date">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da749e6-7c87-47e4-ae67-14d0c416dc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Person" ma:index="28"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umber" ma:index="29" nillable="true" ma:displayName="Number" ma:decimals="0" ma:format="Dropdown" ma:internalName="Number" ma:percentage="FALSE">
      <xsd:simpleType>
        <xsd:restriction base="dms:Number"/>
      </xsd:simpleType>
    </xsd:element>
    <xsd:element name="_Flow_SignoffStatus" ma:index="30" nillable="true" ma:displayName="Sign-off status" ma:internalName="Sign_x002d_off_x0020_status">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095bd9-18d6-472d-a72c-37b77a378e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407aaf0-f58f-4d3c-b293-6e7e7a5cc482}" ma:internalName="TaxCatchAll" ma:showField="CatchAllData" ma:web="55095bd9-18d6-472d-a72c-37b77a378e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Number xmlns="b4293591-fd5b-4f20-8142-38a6ccff9003" xsi:nil="true"/>
    <_Flow_SignoffStatus xmlns="b4293591-fd5b-4f20-8142-38a6ccff9003" xsi:nil="true"/>
    <Date xmlns="b4293591-fd5b-4f20-8142-38a6ccff9003" xsi:nil="true"/>
    <_ip_UnifiedCompliancePolicyProperties xmlns="http://schemas.microsoft.com/sharepoint/v3" xsi:nil="true"/>
    <TaxCatchAll xmlns="55095bd9-18d6-472d-a72c-37b77a378e77" xsi:nil="true"/>
    <Person xmlns="b4293591-fd5b-4f20-8142-38a6ccff9003">
      <UserInfo>
        <DisplayName/>
        <AccountId xsi:nil="true"/>
        <AccountType/>
      </UserInfo>
    </Person>
    <lcf76f155ced4ddcb4097134ff3c332f xmlns="b4293591-fd5b-4f20-8142-38a6ccff90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50EA0FD-26BB-4802-A5F6-A35CC204A2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293591-fd5b-4f20-8142-38a6ccff9003"/>
    <ds:schemaRef ds:uri="55095bd9-18d6-472d-a72c-37b77a378e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A05096-5FA3-4D2F-A6D5-2D98B8C4D984}">
  <ds:schemaRefs>
    <ds:schemaRef ds:uri="http://schemas.microsoft.com/sharepoint/v3/contenttype/forms"/>
  </ds:schemaRefs>
</ds:datastoreItem>
</file>

<file path=customXml/itemProps3.xml><?xml version="1.0" encoding="utf-8"?>
<ds:datastoreItem xmlns:ds="http://schemas.openxmlformats.org/officeDocument/2006/customXml" ds:itemID="{7F810604-E250-486A-895D-BF1541C99B23}">
  <ds:schemaRefs>
    <ds:schemaRef ds:uri="http://schemas.microsoft.com/office/2006/metadata/properties"/>
    <ds:schemaRef ds:uri="http://schemas.microsoft.com/office/infopath/2007/PartnerControls"/>
    <ds:schemaRef ds:uri="http://schemas.microsoft.com/sharepoint/v3"/>
    <ds:schemaRef ds:uri="b4293591-fd5b-4f20-8142-38a6ccff9003"/>
    <ds:schemaRef ds:uri="55095bd9-18d6-472d-a72c-37b77a378e77"/>
  </ds:schemaRefs>
</ds:datastoreItem>
</file>

<file path=docProps/app.xml><?xml version="1.0" encoding="utf-8"?>
<Properties xmlns="http://schemas.openxmlformats.org/officeDocument/2006/extended-properties" xmlns:vt="http://schemas.openxmlformats.org/officeDocument/2006/docPropsVTypes">
  <TotalTime>2395</TotalTime>
  <Words>757</Words>
  <Application>Microsoft Office PowerPoint</Application>
  <PresentationFormat>Widescreen</PresentationFormat>
  <Paragraphs>140</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Anderson</dc:creator>
  <cp:lastModifiedBy>Georgina Walters</cp:lastModifiedBy>
  <cp:revision>389</cp:revision>
  <dcterms:created xsi:type="dcterms:W3CDTF">2024-06-12T13:00:08Z</dcterms:created>
  <dcterms:modified xsi:type="dcterms:W3CDTF">2025-05-06T08:31:52Z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0x010100269B082CA15D2B4EA93B9EE9B00A1333</vt:lpwstr>
  </property>
  <property fmtid="{D5CDD505-2E9C-101B-9397-08002B2CF9AE}" pid="3" name="MediaServiceImageTags">
    <vt:lpwstr/>
  </property>
</Properties>
</file>