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80" r:id="rId5"/>
    <p:sldId id="294" r:id="rId6"/>
    <p:sldId id="295" r:id="rId7"/>
    <p:sldId id="302" r:id="rId8"/>
    <p:sldId id="296" r:id="rId9"/>
    <p:sldId id="297" r:id="rId10"/>
    <p:sldId id="301" r:id="rId11"/>
    <p:sldId id="293" r:id="rId12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SemiBold" panose="00000700000000000000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00"/>
    <a:srgbClr val="00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9B18D-9E7B-F19C-9BA8-5F6EFA145827}" v="922" dt="2025-05-14T14:55:39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8"/>
    <p:restoredTop sz="96327"/>
  </p:normalViewPr>
  <p:slideViewPr>
    <p:cSldViewPr snapToGrid="0" showGuides="1">
      <p:cViewPr varScale="1">
        <p:scale>
          <a:sx n="108" d="100"/>
          <a:sy n="108" d="100"/>
        </p:scale>
        <p:origin x="22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na Walters" userId="S::georgina.walters@anewdirection.org.uk::09961f5c-e751-4f54-b149-fd1708354039" providerId="AD" clId="Web-{C2C4CF8D-8BE8-27EF-B4D3-A5210EEC5C01}"/>
    <pc:docChg chg="delSld modSld">
      <pc:chgData name="Georgina Walters" userId="S::georgina.walters@anewdirection.org.uk::09961f5c-e751-4f54-b149-fd1708354039" providerId="AD" clId="Web-{C2C4CF8D-8BE8-27EF-B4D3-A5210EEC5C01}" dt="2025-05-02T10:41:45.234" v="192"/>
      <pc:docMkLst>
        <pc:docMk/>
      </pc:docMkLst>
      <pc:sldChg chg="addSp delSp modSp">
        <pc:chgData name="Georgina Walters" userId="S::georgina.walters@anewdirection.org.uk::09961f5c-e751-4f54-b149-fd1708354039" providerId="AD" clId="Web-{C2C4CF8D-8BE8-27EF-B4D3-A5210EEC5C01}" dt="2025-05-02T10:41:27.170" v="191"/>
        <pc:sldMkLst>
          <pc:docMk/>
          <pc:sldMk cId="448474089" sldId="280"/>
        </pc:sldMkLst>
        <pc:spChg chg="add del mod">
          <ac:chgData name="Georgina Walters" userId="S::georgina.walters@anewdirection.org.uk::09961f5c-e751-4f54-b149-fd1708354039" providerId="AD" clId="Web-{C2C4CF8D-8BE8-27EF-B4D3-A5210EEC5C01}" dt="2025-05-02T10:39:06.431" v="174"/>
          <ac:spMkLst>
            <pc:docMk/>
            <pc:sldMk cId="448474089" sldId="280"/>
            <ac:spMk id="3" creationId="{7CD400ED-7A40-3280-A88E-81CAABEDC0AF}"/>
          </ac:spMkLst>
        </pc:spChg>
        <pc:spChg chg="add del mod">
          <ac:chgData name="Georgina Walters" userId="S::georgina.walters@anewdirection.org.uk::09961f5c-e751-4f54-b149-fd1708354039" providerId="AD" clId="Web-{C2C4CF8D-8BE8-27EF-B4D3-A5210EEC5C01}" dt="2025-05-02T10:39:14.525" v="177"/>
          <ac:spMkLst>
            <pc:docMk/>
            <pc:sldMk cId="448474089" sldId="280"/>
            <ac:spMk id="6" creationId="{811DC398-25E7-1A0A-DD9F-6EBF80F8B17F}"/>
          </ac:spMkLst>
        </pc:spChg>
        <pc:spChg chg="mod">
          <ac:chgData name="Georgina Walters" userId="S::georgina.walters@anewdirection.org.uk::09961f5c-e751-4f54-b149-fd1708354039" providerId="AD" clId="Web-{C2C4CF8D-8BE8-27EF-B4D3-A5210EEC5C01}" dt="2025-05-02T10:26:22.369" v="3" actId="20577"/>
          <ac:spMkLst>
            <pc:docMk/>
            <pc:sldMk cId="448474089" sldId="280"/>
            <ac:spMk id="19" creationId="{296A9BA1-CF00-0E80-0B3D-5ECCA2CA9537}"/>
          </ac:spMkLst>
        </pc:spChg>
        <pc:spChg chg="mod">
          <ac:chgData name="Georgina Walters" userId="S::georgina.walters@anewdirection.org.uk::09961f5c-e751-4f54-b149-fd1708354039" providerId="AD" clId="Web-{C2C4CF8D-8BE8-27EF-B4D3-A5210EEC5C01}" dt="2025-05-02T10:39:47.588" v="188" actId="20577"/>
          <ac:spMkLst>
            <pc:docMk/>
            <pc:sldMk cId="448474089" sldId="280"/>
            <ac:spMk id="20" creationId="{8BC010AA-C652-74B4-3DC4-EB25CA4C3516}"/>
          </ac:spMkLst>
        </pc:spChg>
        <pc:spChg chg="mod">
          <ac:chgData name="Georgina Walters" userId="S::georgina.walters@anewdirection.org.uk::09961f5c-e751-4f54-b149-fd1708354039" providerId="AD" clId="Web-{C2C4CF8D-8BE8-27EF-B4D3-A5210EEC5C01}" dt="2025-05-02T10:39:37.088" v="183" actId="1076"/>
          <ac:spMkLst>
            <pc:docMk/>
            <pc:sldMk cId="448474089" sldId="280"/>
            <ac:spMk id="23" creationId="{A0DCC8DB-EB9C-210C-EC93-3678BF23FE32}"/>
          </ac:spMkLst>
        </pc:spChg>
        <pc:picChg chg="add del mod ord">
          <ac:chgData name="Georgina Walters" userId="S::georgina.walters@anewdirection.org.uk::09961f5c-e751-4f54-b149-fd1708354039" providerId="AD" clId="Web-{C2C4CF8D-8BE8-27EF-B4D3-A5210EEC5C01}" dt="2025-05-02T10:39:10.306" v="176"/>
          <ac:picMkLst>
            <pc:docMk/>
            <pc:sldMk cId="448474089" sldId="280"/>
            <ac:picMk id="4" creationId="{E99106D7-0A71-5C5D-7E65-3306A8BB6138}"/>
          </ac:picMkLst>
        </pc:picChg>
        <pc:picChg chg="add mod">
          <ac:chgData name="Georgina Walters" userId="S::georgina.walters@anewdirection.org.uk::09961f5c-e751-4f54-b149-fd1708354039" providerId="AD" clId="Web-{C2C4CF8D-8BE8-27EF-B4D3-A5210EEC5C01}" dt="2025-05-02T10:39:39.994" v="184" actId="1076"/>
          <ac:picMkLst>
            <pc:docMk/>
            <pc:sldMk cId="448474089" sldId="280"/>
            <ac:picMk id="7" creationId="{EAFDDDF7-79A4-9F7A-431B-AA4A1FC28CD4}"/>
          </ac:picMkLst>
        </pc:picChg>
        <pc:picChg chg="del">
          <ac:chgData name="Georgina Walters" userId="S::georgina.walters@anewdirection.org.uk::09961f5c-e751-4f54-b149-fd1708354039" providerId="AD" clId="Web-{C2C4CF8D-8BE8-27EF-B4D3-A5210EEC5C01}" dt="2025-05-02T10:38:59.243" v="173"/>
          <ac:picMkLst>
            <pc:docMk/>
            <pc:sldMk cId="448474089" sldId="280"/>
            <ac:picMk id="25" creationId="{06B40265-EDF4-BAA4-6CB3-943CDBC422F1}"/>
          </ac:picMkLst>
        </pc:picChg>
        <pc:picChg chg="mod">
          <ac:chgData name="Georgina Walters" userId="S::georgina.walters@anewdirection.org.uk::09961f5c-e751-4f54-b149-fd1708354039" providerId="AD" clId="Web-{C2C4CF8D-8BE8-27EF-B4D3-A5210EEC5C01}" dt="2025-05-02T10:41:27.170" v="191"/>
          <ac:picMkLst>
            <pc:docMk/>
            <pc:sldMk cId="448474089" sldId="280"/>
            <ac:picMk id="33" creationId="{338EE351-7CBD-A5DC-3250-D8406806EFE3}"/>
          </ac:picMkLst>
        </pc:picChg>
      </pc:sldChg>
      <pc:sldChg chg="modSp">
        <pc:chgData name="Georgina Walters" userId="S::georgina.walters@anewdirection.org.uk::09961f5c-e751-4f54-b149-fd1708354039" providerId="AD" clId="Web-{C2C4CF8D-8BE8-27EF-B4D3-A5210EEC5C01}" dt="2025-05-02T10:39:57.245" v="190" actId="20577"/>
        <pc:sldMkLst>
          <pc:docMk/>
          <pc:sldMk cId="4267156538" sldId="294"/>
        </pc:sldMkLst>
        <pc:spChg chg="mod">
          <ac:chgData name="Georgina Walters" userId="S::georgina.walters@anewdirection.org.uk::09961f5c-e751-4f54-b149-fd1708354039" providerId="AD" clId="Web-{C2C4CF8D-8BE8-27EF-B4D3-A5210EEC5C01}" dt="2025-05-02T10:39:57.245" v="190" actId="20577"/>
          <ac:spMkLst>
            <pc:docMk/>
            <pc:sldMk cId="4267156538" sldId="294"/>
            <ac:spMk id="3" creationId="{B36F23D6-DB88-98D7-7B56-FE745BBC03A5}"/>
          </ac:spMkLst>
        </pc:spChg>
      </pc:sldChg>
      <pc:sldChg chg="addSp delSp modSp">
        <pc:chgData name="Georgina Walters" userId="S::georgina.walters@anewdirection.org.uk::09961f5c-e751-4f54-b149-fd1708354039" providerId="AD" clId="Web-{C2C4CF8D-8BE8-27EF-B4D3-A5210EEC5C01}" dt="2025-05-02T10:31:06.537" v="83"/>
        <pc:sldMkLst>
          <pc:docMk/>
          <pc:sldMk cId="4259817468" sldId="295"/>
        </pc:sldMkLst>
        <pc:spChg chg="mod">
          <ac:chgData name="Georgina Walters" userId="S::georgina.walters@anewdirection.org.uk::09961f5c-e751-4f54-b149-fd1708354039" providerId="AD" clId="Web-{C2C4CF8D-8BE8-27EF-B4D3-A5210EEC5C01}" dt="2025-05-02T10:29:36.143" v="67" actId="20577"/>
          <ac:spMkLst>
            <pc:docMk/>
            <pc:sldMk cId="4259817468" sldId="295"/>
            <ac:spMk id="3" creationId="{B36F23D6-DB88-98D7-7B56-FE745BBC03A5}"/>
          </ac:spMkLst>
        </pc:spChg>
        <pc:spChg chg="add mod">
          <ac:chgData name="Georgina Walters" userId="S::georgina.walters@anewdirection.org.uk::09961f5c-e751-4f54-b149-fd1708354039" providerId="AD" clId="Web-{C2C4CF8D-8BE8-27EF-B4D3-A5210EEC5C01}" dt="2025-05-02T10:30:09.831" v="82" actId="1076"/>
          <ac:spMkLst>
            <pc:docMk/>
            <pc:sldMk cId="4259817468" sldId="295"/>
            <ac:spMk id="5" creationId="{1B225EDF-30DA-8276-AE9C-51AE40653F75}"/>
          </ac:spMkLst>
        </pc:spChg>
        <pc:spChg chg="add del">
          <ac:chgData name="Georgina Walters" userId="S::georgina.walters@anewdirection.org.uk::09961f5c-e751-4f54-b149-fd1708354039" providerId="AD" clId="Web-{C2C4CF8D-8BE8-27EF-B4D3-A5210EEC5C01}" dt="2025-05-02T10:28:59.547" v="42"/>
          <ac:spMkLst>
            <pc:docMk/>
            <pc:sldMk cId="4259817468" sldId="295"/>
            <ac:spMk id="10" creationId="{F88726C7-643D-9FFB-759A-F37B52F071D1}"/>
          </ac:spMkLst>
        </pc:spChg>
        <pc:spChg chg="add del mod">
          <ac:chgData name="Georgina Walters" userId="S::georgina.walters@anewdirection.org.uk::09961f5c-e751-4f54-b149-fd1708354039" providerId="AD" clId="Web-{C2C4CF8D-8BE8-27EF-B4D3-A5210EEC5C01}" dt="2025-05-02T10:29:45.518" v="75"/>
          <ac:spMkLst>
            <pc:docMk/>
            <pc:sldMk cId="4259817468" sldId="295"/>
            <ac:spMk id="11" creationId="{A84C74C6-C673-62D8-3CEE-6FF2BAAF4B68}"/>
          </ac:spMkLst>
        </pc:spChg>
        <pc:picChg chg="mod">
          <ac:chgData name="Georgina Walters" userId="S::georgina.walters@anewdirection.org.uk::09961f5c-e751-4f54-b149-fd1708354039" providerId="AD" clId="Web-{C2C4CF8D-8BE8-27EF-B4D3-A5210EEC5C01}" dt="2025-05-02T10:30:04.456" v="80" actId="1076"/>
          <ac:picMkLst>
            <pc:docMk/>
            <pc:sldMk cId="4259817468" sldId="295"/>
            <ac:picMk id="7" creationId="{77DB4955-2C18-3CBC-0E18-BC54C168BB2A}"/>
          </ac:picMkLst>
        </pc:picChg>
        <pc:picChg chg="del">
          <ac:chgData name="Georgina Walters" userId="S::georgina.walters@anewdirection.org.uk::09961f5c-e751-4f54-b149-fd1708354039" providerId="AD" clId="Web-{C2C4CF8D-8BE8-27EF-B4D3-A5210EEC5C01}" dt="2025-05-02T10:29:37.658" v="68"/>
          <ac:picMkLst>
            <pc:docMk/>
            <pc:sldMk cId="4259817468" sldId="295"/>
            <ac:picMk id="8" creationId="{768EAA00-7FE1-02B8-1F83-60F46FD1749B}"/>
          </ac:picMkLst>
        </pc:picChg>
        <pc:picChg chg="mod">
          <ac:chgData name="Georgina Walters" userId="S::georgina.walters@anewdirection.org.uk::09961f5c-e751-4f54-b149-fd1708354039" providerId="AD" clId="Web-{C2C4CF8D-8BE8-27EF-B4D3-A5210EEC5C01}" dt="2025-05-02T10:31:06.537" v="83"/>
          <ac:picMkLst>
            <pc:docMk/>
            <pc:sldMk cId="4259817468" sldId="295"/>
            <ac:picMk id="9" creationId="{4D1C149C-29EE-0313-96C9-2DD434BFAAE8}"/>
          </ac:picMkLst>
        </pc:picChg>
      </pc:sldChg>
      <pc:sldChg chg="addSp modSp">
        <pc:chgData name="Georgina Walters" userId="S::georgina.walters@anewdirection.org.uk::09961f5c-e751-4f54-b149-fd1708354039" providerId="AD" clId="Web-{C2C4CF8D-8BE8-27EF-B4D3-A5210EEC5C01}" dt="2025-05-02T10:41:45.234" v="192"/>
        <pc:sldMkLst>
          <pc:docMk/>
          <pc:sldMk cId="941121360" sldId="296"/>
        </pc:sldMkLst>
        <pc:spChg chg="mod">
          <ac:chgData name="Georgina Walters" userId="S::georgina.walters@anewdirection.org.uk::09961f5c-e751-4f54-b149-fd1708354039" providerId="AD" clId="Web-{C2C4CF8D-8BE8-27EF-B4D3-A5210EEC5C01}" dt="2025-05-02T10:34:26.310" v="171" actId="20577"/>
          <ac:spMkLst>
            <pc:docMk/>
            <pc:sldMk cId="941121360" sldId="296"/>
            <ac:spMk id="2" creationId="{65454273-EE7D-5F5B-7384-20E55BE83DE7}"/>
          </ac:spMkLst>
        </pc:spChg>
        <pc:spChg chg="mod">
          <ac:chgData name="Georgina Walters" userId="S::georgina.walters@anewdirection.org.uk::09961f5c-e751-4f54-b149-fd1708354039" providerId="AD" clId="Web-{C2C4CF8D-8BE8-27EF-B4D3-A5210EEC5C01}" dt="2025-05-02T10:33:50.059" v="166" actId="20577"/>
          <ac:spMkLst>
            <pc:docMk/>
            <pc:sldMk cId="941121360" sldId="296"/>
            <ac:spMk id="4" creationId="{73DC29E1-9840-7CE9-8AD7-94F4D94316AC}"/>
          </ac:spMkLst>
        </pc:spChg>
        <pc:spChg chg="add mod">
          <ac:chgData name="Georgina Walters" userId="S::georgina.walters@anewdirection.org.uk::09961f5c-e751-4f54-b149-fd1708354039" providerId="AD" clId="Web-{C2C4CF8D-8BE8-27EF-B4D3-A5210EEC5C01}" dt="2025-05-02T10:33:44.527" v="161" actId="1076"/>
          <ac:spMkLst>
            <pc:docMk/>
            <pc:sldMk cId="941121360" sldId="296"/>
            <ac:spMk id="7" creationId="{EE51C3BC-75C7-A460-BE96-6BFF91F4906A}"/>
          </ac:spMkLst>
        </pc:spChg>
        <pc:picChg chg="mod">
          <ac:chgData name="Georgina Walters" userId="S::georgina.walters@anewdirection.org.uk::09961f5c-e751-4f54-b149-fd1708354039" providerId="AD" clId="Web-{C2C4CF8D-8BE8-27EF-B4D3-A5210EEC5C01}" dt="2025-05-02T10:41:45.234" v="192"/>
          <ac:picMkLst>
            <pc:docMk/>
            <pc:sldMk cId="941121360" sldId="296"/>
            <ac:picMk id="8" creationId="{E0BA361C-9AFD-253B-1E53-442157020A20}"/>
          </ac:picMkLst>
        </pc:picChg>
      </pc:sldChg>
      <pc:sldChg chg="del">
        <pc:chgData name="Georgina Walters" userId="S::georgina.walters@anewdirection.org.uk::09961f5c-e751-4f54-b149-fd1708354039" providerId="AD" clId="Web-{C2C4CF8D-8BE8-27EF-B4D3-A5210EEC5C01}" dt="2025-05-02T10:34:37.264" v="172"/>
        <pc:sldMkLst>
          <pc:docMk/>
          <pc:sldMk cId="415761362" sldId="300"/>
        </pc:sldMkLst>
      </pc:sldChg>
    </pc:docChg>
  </pc:docChgLst>
  <pc:docChgLst>
    <pc:chgData name="Ross Hunter" userId="S::ross.hunter@anewdirection.org.uk::c9291eca-f3e5-4035-8ea7-1ba7c6b275a5" providerId="AD" clId="Web-{4529B18D-9E7B-F19C-9BA8-5F6EFA145827}"/>
    <pc:docChg chg="addSld modSld">
      <pc:chgData name="Ross Hunter" userId="S::ross.hunter@anewdirection.org.uk::c9291eca-f3e5-4035-8ea7-1ba7c6b275a5" providerId="AD" clId="Web-{4529B18D-9E7B-F19C-9BA8-5F6EFA145827}" dt="2025-05-14T14:55:39.978" v="534" actId="1076"/>
      <pc:docMkLst>
        <pc:docMk/>
      </pc:docMkLst>
      <pc:sldChg chg="addSp delSp modSp">
        <pc:chgData name="Ross Hunter" userId="S::ross.hunter@anewdirection.org.uk::c9291eca-f3e5-4035-8ea7-1ba7c6b275a5" providerId="AD" clId="Web-{4529B18D-9E7B-F19C-9BA8-5F6EFA145827}" dt="2025-05-14T14:29:43.903" v="122" actId="20577"/>
        <pc:sldMkLst>
          <pc:docMk/>
          <pc:sldMk cId="4259817468" sldId="295"/>
        </pc:sldMkLst>
        <pc:spChg chg="mod">
          <ac:chgData name="Ross Hunter" userId="S::ross.hunter@anewdirection.org.uk::c9291eca-f3e5-4035-8ea7-1ba7c6b275a5" providerId="AD" clId="Web-{4529B18D-9E7B-F19C-9BA8-5F6EFA145827}" dt="2025-05-14T14:29:43.903" v="122" actId="20577"/>
          <ac:spMkLst>
            <pc:docMk/>
            <pc:sldMk cId="4259817468" sldId="295"/>
            <ac:spMk id="4" creationId="{73DC29E1-9840-7CE9-8AD7-94F4D94316AC}"/>
          </ac:spMkLst>
        </pc:spChg>
        <pc:spChg chg="mod">
          <ac:chgData name="Ross Hunter" userId="S::ross.hunter@anewdirection.org.uk::c9291eca-f3e5-4035-8ea7-1ba7c6b275a5" providerId="AD" clId="Web-{4529B18D-9E7B-F19C-9BA8-5F6EFA145827}" dt="2025-05-14T14:28:53.292" v="55" actId="20577"/>
          <ac:spMkLst>
            <pc:docMk/>
            <pc:sldMk cId="4259817468" sldId="295"/>
            <ac:spMk id="5" creationId="{1B225EDF-30DA-8276-AE9C-51AE40653F75}"/>
          </ac:spMkLst>
        </pc:spChg>
        <pc:picChg chg="add del mod">
          <ac:chgData name="Ross Hunter" userId="S::ross.hunter@anewdirection.org.uk::c9291eca-f3e5-4035-8ea7-1ba7c6b275a5" providerId="AD" clId="Web-{4529B18D-9E7B-F19C-9BA8-5F6EFA145827}" dt="2025-05-14T14:24:14.688" v="16"/>
          <ac:picMkLst>
            <pc:docMk/>
            <pc:sldMk cId="4259817468" sldId="295"/>
            <ac:picMk id="6" creationId="{66395658-402B-AE26-EEA9-D35ED5C7204F}"/>
          </ac:picMkLst>
        </pc:picChg>
        <pc:picChg chg="add del mod">
          <ac:chgData name="Ross Hunter" userId="S::ross.hunter@anewdirection.org.uk::c9291eca-f3e5-4035-8ea7-1ba7c6b275a5" providerId="AD" clId="Web-{4529B18D-9E7B-F19C-9BA8-5F6EFA145827}" dt="2025-05-14T14:28:28.059" v="40"/>
          <ac:picMkLst>
            <pc:docMk/>
            <pc:sldMk cId="4259817468" sldId="295"/>
            <ac:picMk id="7" creationId="{77DB4955-2C18-3CBC-0E18-BC54C168BB2A}"/>
          </ac:picMkLst>
        </pc:picChg>
        <pc:picChg chg="add del mod ord modCrop">
          <ac:chgData name="Ross Hunter" userId="S::ross.hunter@anewdirection.org.uk::c9291eca-f3e5-4035-8ea7-1ba7c6b275a5" providerId="AD" clId="Web-{4529B18D-9E7B-F19C-9BA8-5F6EFA145827}" dt="2025-05-14T14:26:59.647" v="39"/>
          <ac:picMkLst>
            <pc:docMk/>
            <pc:sldMk cId="4259817468" sldId="295"/>
            <ac:picMk id="8" creationId="{E2DCA536-E8FC-7AAA-B471-C1388680BC64}"/>
          </ac:picMkLst>
        </pc:picChg>
        <pc:picChg chg="add del mod">
          <ac:chgData name="Ross Hunter" userId="S::ross.hunter@anewdirection.org.uk::c9291eca-f3e5-4035-8ea7-1ba7c6b275a5" providerId="AD" clId="Web-{4529B18D-9E7B-F19C-9BA8-5F6EFA145827}" dt="2025-05-14T14:26:17.271" v="29"/>
          <ac:picMkLst>
            <pc:docMk/>
            <pc:sldMk cId="4259817468" sldId="295"/>
            <ac:picMk id="10" creationId="{CFA15B8B-F5AB-742A-F34B-1072602930AC}"/>
          </ac:picMkLst>
        </pc:picChg>
      </pc:sldChg>
      <pc:sldChg chg="addSp delSp modSp">
        <pc:chgData name="Ross Hunter" userId="S::ross.hunter@anewdirection.org.uk::c9291eca-f3e5-4035-8ea7-1ba7c6b275a5" providerId="AD" clId="Web-{4529B18D-9E7B-F19C-9BA8-5F6EFA145827}" dt="2025-05-14T14:55:39.978" v="534" actId="1076"/>
        <pc:sldMkLst>
          <pc:docMk/>
          <pc:sldMk cId="941121360" sldId="296"/>
        </pc:sldMkLst>
        <pc:spChg chg="mod">
          <ac:chgData name="Ross Hunter" userId="S::ross.hunter@anewdirection.org.uk::c9291eca-f3e5-4035-8ea7-1ba7c6b275a5" providerId="AD" clId="Web-{4529B18D-9E7B-F19C-9BA8-5F6EFA145827}" dt="2025-05-14T14:54:12.693" v="419"/>
          <ac:spMkLst>
            <pc:docMk/>
            <pc:sldMk cId="941121360" sldId="296"/>
            <ac:spMk id="3" creationId="{B36F23D6-DB88-98D7-7B56-FE745BBC03A5}"/>
          </ac:spMkLst>
        </pc:spChg>
        <pc:spChg chg="add del">
          <ac:chgData name="Ross Hunter" userId="S::ross.hunter@anewdirection.org.uk::c9291eca-f3e5-4035-8ea7-1ba7c6b275a5" providerId="AD" clId="Web-{4529B18D-9E7B-F19C-9BA8-5F6EFA145827}" dt="2025-05-14T14:53:58.693" v="417"/>
          <ac:spMkLst>
            <pc:docMk/>
            <pc:sldMk cId="941121360" sldId="296"/>
            <ac:spMk id="10" creationId="{3251D8E0-0649-D44C-AF11-8574372B4F6C}"/>
          </ac:spMkLst>
        </pc:spChg>
        <pc:spChg chg="add mod">
          <ac:chgData name="Ross Hunter" userId="S::ross.hunter@anewdirection.org.uk::c9291eca-f3e5-4035-8ea7-1ba7c6b275a5" providerId="AD" clId="Web-{4529B18D-9E7B-F19C-9BA8-5F6EFA145827}" dt="2025-05-14T14:55:39.978" v="534" actId="1076"/>
          <ac:spMkLst>
            <pc:docMk/>
            <pc:sldMk cId="941121360" sldId="296"/>
            <ac:spMk id="11" creationId="{BF9A9F4B-3883-C811-B406-5999D45269EC}"/>
          </ac:spMkLst>
        </pc:spChg>
        <pc:picChg chg="add del">
          <ac:chgData name="Ross Hunter" userId="S::ross.hunter@anewdirection.org.uk::c9291eca-f3e5-4035-8ea7-1ba7c6b275a5" providerId="AD" clId="Web-{4529B18D-9E7B-F19C-9BA8-5F6EFA145827}" dt="2025-05-14T14:53:37.536" v="409"/>
          <ac:picMkLst>
            <pc:docMk/>
            <pc:sldMk cId="941121360" sldId="296"/>
            <ac:picMk id="5" creationId="{BEE6ECA2-8072-81D4-FD68-CD0F82473CD1}"/>
          </ac:picMkLst>
        </pc:picChg>
        <pc:picChg chg="mod">
          <ac:chgData name="Ross Hunter" userId="S::ross.hunter@anewdirection.org.uk::c9291eca-f3e5-4035-8ea7-1ba7c6b275a5" providerId="AD" clId="Web-{4529B18D-9E7B-F19C-9BA8-5F6EFA145827}" dt="2025-05-14T14:53:51.271" v="415" actId="1076"/>
          <ac:picMkLst>
            <pc:docMk/>
            <pc:sldMk cId="941121360" sldId="296"/>
            <ac:picMk id="6" creationId="{B6B291E2-9C66-3DC0-1C7A-D181C1472DD1}"/>
          </ac:picMkLst>
        </pc:picChg>
      </pc:sldChg>
      <pc:sldChg chg="addSp modSp add replId">
        <pc:chgData name="Ross Hunter" userId="S::ross.hunter@anewdirection.org.uk::c9291eca-f3e5-4035-8ea7-1ba7c6b275a5" providerId="AD" clId="Web-{4529B18D-9E7B-F19C-9BA8-5F6EFA145827}" dt="2025-05-14T14:53:17.597" v="407"/>
        <pc:sldMkLst>
          <pc:docMk/>
          <pc:sldMk cId="1707880268" sldId="302"/>
        </pc:sldMkLst>
        <pc:spChg chg="mod">
          <ac:chgData name="Ross Hunter" userId="S::ross.hunter@anewdirection.org.uk::c9291eca-f3e5-4035-8ea7-1ba7c6b275a5" providerId="AD" clId="Web-{4529B18D-9E7B-F19C-9BA8-5F6EFA145827}" dt="2025-05-14T14:51:31.031" v="319" actId="20577"/>
          <ac:spMkLst>
            <pc:docMk/>
            <pc:sldMk cId="1707880268" sldId="302"/>
            <ac:spMk id="4" creationId="{DB771DEA-E6C6-C6FB-D3FF-193F2DE2989D}"/>
          </ac:spMkLst>
        </pc:spChg>
        <pc:spChg chg="mod">
          <ac:chgData name="Ross Hunter" userId="S::ross.hunter@anewdirection.org.uk::c9291eca-f3e5-4035-8ea7-1ba7c6b275a5" providerId="AD" clId="Web-{4529B18D-9E7B-F19C-9BA8-5F6EFA145827}" dt="2025-05-14T14:51:24.921" v="317" actId="20577"/>
          <ac:spMkLst>
            <pc:docMk/>
            <pc:sldMk cId="1707880268" sldId="302"/>
            <ac:spMk id="5" creationId="{9E6363FD-AF25-F2C7-8FED-F72F81B20DE0}"/>
          </ac:spMkLst>
        </pc:spChg>
        <pc:spChg chg="add mod">
          <ac:chgData name="Ross Hunter" userId="S::ross.hunter@anewdirection.org.uk::c9291eca-f3e5-4035-8ea7-1ba7c6b275a5" providerId="AD" clId="Web-{4529B18D-9E7B-F19C-9BA8-5F6EFA145827}" dt="2025-05-14T14:52:14.736" v="401" actId="20577"/>
          <ac:spMkLst>
            <pc:docMk/>
            <pc:sldMk cId="1707880268" sldId="302"/>
            <ac:spMk id="6" creationId="{F631E75B-478B-3186-9A7E-F71EA02BEB04}"/>
          </ac:spMkLst>
        </pc:spChg>
        <pc:picChg chg="mod">
          <ac:chgData name="Ross Hunter" userId="S::ross.hunter@anewdirection.org.uk::c9291eca-f3e5-4035-8ea7-1ba7c6b275a5" providerId="AD" clId="Web-{4529B18D-9E7B-F19C-9BA8-5F6EFA145827}" dt="2025-05-14T14:49:20.995" v="124"/>
          <ac:picMkLst>
            <pc:docMk/>
            <pc:sldMk cId="1707880268" sldId="302"/>
            <ac:picMk id="7" creationId="{0ABF1ECD-E027-511F-C105-A9B0213E3DD5}"/>
          </ac:picMkLst>
        </pc:picChg>
        <pc:picChg chg="mod">
          <ac:chgData name="Ross Hunter" userId="S::ross.hunter@anewdirection.org.uk::c9291eca-f3e5-4035-8ea7-1ba7c6b275a5" providerId="AD" clId="Web-{4529B18D-9E7B-F19C-9BA8-5F6EFA145827}" dt="2025-05-14T14:53:17.597" v="407"/>
          <ac:picMkLst>
            <pc:docMk/>
            <pc:sldMk cId="1707880268" sldId="302"/>
            <ac:picMk id="9" creationId="{E93C05F5-DA4A-C37E-EA26-0B9819140A73}"/>
          </ac:picMkLst>
        </pc:picChg>
      </pc:sldChg>
    </pc:docChg>
  </pc:docChgLst>
  <pc:docChgLst>
    <pc:chgData name="Ross Hunter" userId="S::ross.hunter@anewdirection.org.uk::c9291eca-f3e5-4035-8ea7-1ba7c6b275a5" providerId="AD" clId="Web-{C5662592-F40B-6381-6937-9DD8138B78EC}"/>
    <pc:docChg chg="modSld">
      <pc:chgData name="Ross Hunter" userId="S::ross.hunter@anewdirection.org.uk::c9291eca-f3e5-4035-8ea7-1ba7c6b275a5" providerId="AD" clId="Web-{C5662592-F40B-6381-6937-9DD8138B78EC}" dt="2025-05-06T08:34:55.321" v="24" actId="1076"/>
      <pc:docMkLst>
        <pc:docMk/>
      </pc:docMkLst>
      <pc:sldChg chg="addSp delSp modSp">
        <pc:chgData name="Ross Hunter" userId="S::ross.hunter@anewdirection.org.uk::c9291eca-f3e5-4035-8ea7-1ba7c6b275a5" providerId="AD" clId="Web-{C5662592-F40B-6381-6937-9DD8138B78EC}" dt="2025-05-06T08:34:55.321" v="24" actId="1076"/>
        <pc:sldMkLst>
          <pc:docMk/>
          <pc:sldMk cId="3382092034" sldId="297"/>
        </pc:sldMkLst>
        <pc:spChg chg="mod">
          <ac:chgData name="Ross Hunter" userId="S::ross.hunter@anewdirection.org.uk::c9291eca-f3e5-4035-8ea7-1ba7c6b275a5" providerId="AD" clId="Web-{C5662592-F40B-6381-6937-9DD8138B78EC}" dt="2025-05-06T08:33:22.770" v="6" actId="20577"/>
          <ac:spMkLst>
            <pc:docMk/>
            <pc:sldMk cId="3382092034" sldId="297"/>
            <ac:spMk id="2" creationId="{65454273-EE7D-5F5B-7384-20E55BE83DE7}"/>
          </ac:spMkLst>
        </pc:spChg>
        <pc:spChg chg="mod">
          <ac:chgData name="Ross Hunter" userId="S::ross.hunter@anewdirection.org.uk::c9291eca-f3e5-4035-8ea7-1ba7c6b275a5" providerId="AD" clId="Web-{C5662592-F40B-6381-6937-9DD8138B78EC}" dt="2025-05-06T08:34:44.539" v="23" actId="20577"/>
          <ac:spMkLst>
            <pc:docMk/>
            <pc:sldMk cId="3382092034" sldId="297"/>
            <ac:spMk id="3" creationId="{B36F23D6-DB88-98D7-7B56-FE745BBC03A5}"/>
          </ac:spMkLst>
        </pc:spChg>
        <pc:spChg chg="add del">
          <ac:chgData name="Ross Hunter" userId="S::ross.hunter@anewdirection.org.uk::c9291eca-f3e5-4035-8ea7-1ba7c6b275a5" providerId="AD" clId="Web-{C5662592-F40B-6381-6937-9DD8138B78EC}" dt="2025-05-06T08:34:26.757" v="16"/>
          <ac:spMkLst>
            <pc:docMk/>
            <pc:sldMk cId="3382092034" sldId="297"/>
            <ac:spMk id="6" creationId="{2E94E1F6-C523-399D-F7D8-391A67A41639}"/>
          </ac:spMkLst>
        </pc:spChg>
        <pc:picChg chg="mod">
          <ac:chgData name="Ross Hunter" userId="S::ross.hunter@anewdirection.org.uk::c9291eca-f3e5-4035-8ea7-1ba7c6b275a5" providerId="AD" clId="Web-{C5662592-F40B-6381-6937-9DD8138B78EC}" dt="2025-05-06T08:34:55.321" v="24" actId="1076"/>
          <ac:picMkLst>
            <pc:docMk/>
            <pc:sldMk cId="3382092034" sldId="297"/>
            <ac:picMk id="5" creationId="{E9915743-15C3-E34C-8D2B-74AA58DBBA9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4AB9C-63E9-C372-676B-9497EDF62ABD}"/>
              </a:ext>
            </a:extLst>
          </p:cNvPr>
          <p:cNvSpPr/>
          <p:nvPr userDrawn="1"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F77B13-ED98-1D7F-9D40-611AAF486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72" y="5619750"/>
            <a:ext cx="1962150" cy="123825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5C2CF3-3AED-AD5E-4E38-8BA390994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463" y="5843588"/>
            <a:ext cx="475138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1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489839-6018-A5D1-E61D-1B8843A9F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47" y="1006454"/>
            <a:ext cx="6616271" cy="1754187"/>
          </a:xfrm>
        </p:spPr>
        <p:txBody>
          <a:bodyPr lIns="0" rIns="0"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b="1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b="1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b="1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04EEB98-7A06-3C77-EFE9-5A4964202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694363" cy="17541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1B1B2E4-DA5D-EF16-4368-F0B52ADEB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3976" y="4279080"/>
            <a:ext cx="5178553" cy="112052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61B3CB3-143C-608A-475C-2487DB5EE3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564" y="2984479"/>
            <a:ext cx="1474702" cy="815975"/>
          </a:xfrm>
        </p:spPr>
        <p:txBody>
          <a:bodyPr/>
          <a:lstStyle/>
          <a:p>
            <a:r>
              <a:rPr lang="en-US" dirty="0"/>
              <a:t>Logo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A490533-7916-A52B-D84B-2C879CD82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1"/>
            <a:ext cx="5178553" cy="288801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0EF95F-1428-5073-8FD5-95D79B94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9826" y="-53288"/>
            <a:ext cx="5664613" cy="3015253"/>
          </a:xfrm>
          <a:custGeom>
            <a:avLst/>
            <a:gdLst>
              <a:gd name="connsiteX0" fmla="*/ 133549 w 5575873"/>
              <a:gd name="connsiteY0" fmla="*/ 0 h 2961965"/>
              <a:gd name="connsiteX1" fmla="*/ 5575873 w 5575873"/>
              <a:gd name="connsiteY1" fmla="*/ 0 h 2961965"/>
              <a:gd name="connsiteX2" fmla="*/ 5575873 w 5575873"/>
              <a:gd name="connsiteY2" fmla="*/ 1929614 h 2961965"/>
              <a:gd name="connsiteX3" fmla="*/ 5440656 w 5575873"/>
              <a:gd name="connsiteY3" fmla="*/ 2053080 h 2961965"/>
              <a:gd name="connsiteX4" fmla="*/ 3156656 w 5575873"/>
              <a:gd name="connsiteY4" fmla="*/ 2960111 h 2961965"/>
              <a:gd name="connsiteX5" fmla="*/ 2109 w 5575873"/>
              <a:gd name="connsiteY5" fmla="*/ 902841 h 2961965"/>
              <a:gd name="connsiteX6" fmla="*/ 119525 w 5575873"/>
              <a:gd name="connsiteY6" fmla="*/ 33967 h 296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5873" h="2961965">
                <a:moveTo>
                  <a:pt x="133549" y="0"/>
                </a:moveTo>
                <a:lnTo>
                  <a:pt x="5575873" y="0"/>
                </a:lnTo>
                <a:lnTo>
                  <a:pt x="5575873" y="1929614"/>
                </a:lnTo>
                <a:lnTo>
                  <a:pt x="5440656" y="2053080"/>
                </a:lnTo>
                <a:cubicBezTo>
                  <a:pt x="4785358" y="2600318"/>
                  <a:pt x="3792422" y="2960111"/>
                  <a:pt x="3156656" y="2960111"/>
                </a:cubicBezTo>
                <a:cubicBezTo>
                  <a:pt x="2139430" y="2960111"/>
                  <a:pt x="82119" y="3102030"/>
                  <a:pt x="2109" y="902841"/>
                </a:cubicBezTo>
                <a:cubicBezTo>
                  <a:pt x="-10393" y="559218"/>
                  <a:pt x="33194" y="272750"/>
                  <a:pt x="119525" y="33967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F16CF70-0B2C-CD75-A745-65CEB14E75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98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ED514C-1736-DC88-95D2-898CE8A808F8}"/>
              </a:ext>
            </a:extLst>
          </p:cNvPr>
          <p:cNvSpPr txBox="1"/>
          <p:nvPr userDrawn="1"/>
        </p:nvSpPr>
        <p:spPr>
          <a:xfrm>
            <a:off x="317687" y="332435"/>
            <a:ext cx="88083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Poppins" pitchFamily="2" charset="77"/>
                <a:cs typeface="Poppins" pitchFamily="2" charset="77"/>
              </a:rPr>
              <a:t>About New Direction</a:t>
            </a:r>
          </a:p>
          <a:p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BE5FB-FE9B-FB2F-BC81-48554D499783}"/>
              </a:ext>
            </a:extLst>
          </p:cNvPr>
          <p:cNvSpPr txBox="1"/>
          <p:nvPr userDrawn="1"/>
        </p:nvSpPr>
        <p:spPr>
          <a:xfrm>
            <a:off x="317686" y="5867427"/>
            <a:ext cx="294107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effectLst/>
                <a:latin typeface="Poppins" pitchFamily="2" charset="77"/>
                <a:cs typeface="Poppins" pitchFamily="2" charset="77"/>
              </a:rPr>
              <a:t>Primary Arts is supported by The City of London Corporation City Educational Trust Fund (29084), a City of London Corporation charity.</a:t>
            </a:r>
            <a:endParaRPr lang="en-US" sz="11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 descr="A white and orange shield with a cross on it&#10;&#10;Description automatically generated">
            <a:extLst>
              <a:ext uri="{FF2B5EF4-FFF2-40B4-BE49-F238E27FC236}">
                <a16:creationId xmlns:a16="http://schemas.microsoft.com/office/drawing/2014/main" id="{002B5766-901A-F9C3-C48F-8960B0366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34" y="4611052"/>
            <a:ext cx="822624" cy="1113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EA6F6-12C3-A2B4-E53E-488DD39C0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2137" y="5725022"/>
            <a:ext cx="2028388" cy="85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BC138-81AB-3D99-6AA2-2D49E1BC5D7B}"/>
              </a:ext>
            </a:extLst>
          </p:cNvPr>
          <p:cNvSpPr txBox="1"/>
          <p:nvPr userDrawn="1"/>
        </p:nvSpPr>
        <p:spPr>
          <a:xfrm>
            <a:off x="317687" y="1357745"/>
            <a:ext cx="6555798" cy="25853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800" dirty="0">
                <a:effectLst/>
                <a:latin typeface="Poppins" pitchFamily="2" charset="77"/>
              </a:rPr>
              <a:t>A New Direction is an award-winning charity (1126216) working to enhance the capacity and agency of children and young people in London to own their creativity, shape culture, and achieve their creative potential.</a:t>
            </a:r>
          </a:p>
          <a:p>
            <a:endParaRPr lang="en-US" sz="1800" dirty="0">
              <a:effectLst/>
              <a:latin typeface="Poppins" pitchFamily="2" charset="77"/>
            </a:endParaRPr>
          </a:p>
          <a:p>
            <a:r>
              <a:rPr lang="en-US" sz="1800" dirty="0">
                <a:effectLst/>
                <a:latin typeface="Poppins" pitchFamily="2" charset="77"/>
              </a:rPr>
              <a:t>Primary Arts is supported by The City of London Corporation City Educational Trust Fund (29084), a City of London Corporation charity. We are extremely grateful to them for their support. </a:t>
            </a:r>
          </a:p>
        </p:txBody>
      </p:sp>
      <p:pic>
        <p:nvPicPr>
          <p:cNvPr id="14" name="Picture 13" descr="A white square with black letters&#10;&#10;Description automatically generated">
            <a:extLst>
              <a:ext uri="{FF2B5EF4-FFF2-40B4-BE49-F238E27FC236}">
                <a16:creationId xmlns:a16="http://schemas.microsoft.com/office/drawing/2014/main" id="{EB664633-8734-257C-DAE5-935DDBA87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1703" y="3291123"/>
            <a:ext cx="410761" cy="410761"/>
          </a:xfrm>
          <a:prstGeom prst="rect">
            <a:avLst/>
          </a:prstGeom>
        </p:spPr>
      </p:pic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37A70833-1703-21A8-BB63-003B8508FF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71703" y="1960409"/>
            <a:ext cx="410761" cy="407280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238D6084-0362-C533-575C-3B2C96C903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1703" y="2829406"/>
            <a:ext cx="410761" cy="410761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C74D37F-8ECA-302E-9374-1DE5A54BA1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1703" y="2388900"/>
            <a:ext cx="410761" cy="407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F9E14-348A-EC8C-2776-4A9E978243F4}"/>
              </a:ext>
            </a:extLst>
          </p:cNvPr>
          <p:cNvSpPr txBox="1"/>
          <p:nvPr userDrawn="1"/>
        </p:nvSpPr>
        <p:spPr>
          <a:xfrm>
            <a:off x="8893235" y="1978234"/>
            <a:ext cx="3826192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none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#</a:t>
            </a:r>
            <a:r>
              <a:rPr lang="en-US" sz="1600" b="1" u="none" dirty="0" err="1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PrimaryArts</a:t>
            </a:r>
            <a:endParaRPr lang="en-US" sz="1600" u="none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A_New_Direction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anewdirection_ldn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a-new-direction-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anewdirection.org.uk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F98F18-F418-FAFA-D694-5F18264A19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59393" y="3145336"/>
            <a:ext cx="295147" cy="292624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D22D2D-6309-9F15-428B-86ED6CCD0E8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72300" y="2784449"/>
            <a:ext cx="295147" cy="29262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817539-B725-7B54-025B-068D0A87DB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59393" y="3502481"/>
            <a:ext cx="295147" cy="29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E4B4C-2956-4321-E2BC-FB6D9A2A84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872300" y="2395612"/>
            <a:ext cx="295147" cy="292624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222F0A7-F7F5-1713-54E5-FD40A266C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300" y="5867427"/>
            <a:ext cx="6042025" cy="6476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03146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1619250"/>
            <a:ext cx="11582400" cy="4895850"/>
          </a:xfrm>
        </p:spPr>
        <p:txBody>
          <a:bodyPr lIns="0" tIns="146304" rIns="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2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4895850"/>
          </a:xfrm>
        </p:spPr>
        <p:txBody>
          <a:bodyPr lIns="0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195" y="1619250"/>
            <a:ext cx="5636559" cy="4895850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25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00FED4AC-FA1C-57AD-311A-133708F68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8" name="Picture 7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5E4F585E-5697-991F-01AF-CEC703501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81DCFFDC-D3EB-9AC4-1711-76D1FC4BB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11744068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753EC08-96A1-CBEA-2225-EEA06F4DC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5B0FFFBD-71BB-D305-BDAE-E846DA59C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7" name="Picture 6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1F7ACEDA-DFAA-7A84-ACB8-74914E18D8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AD6AFA8-C7C3-C575-BAD6-4EFA56F13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11744068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B97C5EA-8F4C-A8D3-87D1-8D57AB7BA7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49EAAB56-2CA0-6CBB-C243-C5CBE11E3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619" y="-322366"/>
            <a:ext cx="1662602" cy="1622443"/>
          </a:xfrm>
          <a:prstGeom prst="rect">
            <a:avLst/>
          </a:prstGeom>
        </p:spPr>
      </p:pic>
      <p:pic>
        <p:nvPicPr>
          <p:cNvPr id="6" name="Picture 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5C0C27D6-A271-2310-C092-BDAD8D1D8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91" y="5866952"/>
            <a:ext cx="2351214" cy="1701424"/>
          </a:xfrm>
          <a:prstGeom prst="rect">
            <a:avLst/>
          </a:prstGeom>
        </p:spPr>
      </p:pic>
      <p:pic>
        <p:nvPicPr>
          <p:cNvPr id="3" name="Picture 2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AEF53F96-D46D-C99B-BB24-D4AB522A6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7374" y="5708638"/>
            <a:ext cx="1835093" cy="1622443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7469692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E294324-CA6D-858C-A021-22A9B1B87E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4788" y="1619249"/>
            <a:ext cx="3823298" cy="4900611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0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5FE0E31-9E45-5199-8A66-D352661C1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8740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B4A1EE-775A-740B-3F72-A060FBE324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8740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4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84C10169-315B-2C39-88EA-2C949987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9" name="Picture 8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7B6120C6-8FD4-41F1-68FB-811C542A7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5F820AA-2375-6EA5-0EAC-CCCDA88D67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959E4EC-69AC-A9B8-56AD-1E2384572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195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077F66F7-B908-8CC6-AC97-22B2295B51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B53764D-CE5C-179B-8FF8-D5A1800483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5634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47194F7-CE74-F7E3-712A-AC591326F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5634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8F8122DC-A621-2AA3-E578-100D2B6B44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246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DD8A6F-3DF2-C3C4-59AE-D8AE91886F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8246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43C174-98E0-493F-C946-2D6D7272D0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5634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7C36212-CA44-430E-304F-68FE7F59E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5634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01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F484F-C87B-18AE-B944-96490E71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E7AE1-CFF7-8F49-0296-C400A4D1F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1C8A0-8EB6-89B6-C2B6-90BB3C52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470" y="6356350"/>
            <a:ext cx="11821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6" r:id="rId3"/>
    <p:sldLayoutId id="2147483667" r:id="rId4"/>
    <p:sldLayoutId id="2147483661" r:id="rId5"/>
    <p:sldLayoutId id="2147483668" r:id="rId6"/>
    <p:sldLayoutId id="2147483669" r:id="rId7"/>
    <p:sldLayoutId id="2147483665" r:id="rId8"/>
    <p:sldLayoutId id="2147483670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olgraysocialstories.com/social-stories/" TargetMode="External"/><Relationship Id="rId2" Type="http://schemas.openxmlformats.org/officeDocument/2006/relationships/hyperlink" Target="https://www.anewdirection.org.uk/about-us/programmes/primary-arts/go-and-see/go-see-materials-and-resourc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24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4B53EF-E737-8547-D18C-7CD3CF91B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6A9BA1-CF00-0E80-0B3D-5ECCA2CA9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latin typeface="+mn-lt"/>
                <a:cs typeface="Poppins"/>
              </a:rPr>
              <a:t>Go &amp; See – Film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Visual Guide Resource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BC010AA-C652-74B4-3DC4-EB25CA4C3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777753" cy="175418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GB" sz="1800" dirty="0">
                <a:latin typeface="+mn-lt"/>
                <a:cs typeface="Poppins"/>
              </a:rPr>
              <a:t>A visual guide to support pupils’ understanding of going to see a film at BFI at Southbank. 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You can access additional resources on </a:t>
            </a:r>
            <a:r>
              <a:rPr lang="en-GB" sz="1800" dirty="0">
                <a:latin typeface="+mn-lt"/>
                <a:hlinkClick r:id="rId2"/>
              </a:rPr>
              <a:t>A New Direction’s</a:t>
            </a:r>
            <a:r>
              <a:rPr lang="en-GB" sz="1800" dirty="0">
                <a:latin typeface="+mn-lt"/>
              </a:rPr>
              <a:t> website.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DCC8DB-EB9C-210C-EC93-3678BF23F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28564" y="4102632"/>
            <a:ext cx="5178553" cy="1319585"/>
          </a:xfrm>
        </p:spPr>
        <p:txBody>
          <a:bodyPr/>
          <a:lstStyle/>
          <a:p>
            <a:r>
              <a:rPr lang="en-GB" sz="1400" dirty="0">
                <a:latin typeface="+mn-lt"/>
              </a:rPr>
              <a:t>This visual guide could be particularly relevant to pupils who benefit from Social Stories. Teachers could read it with their classes before the trip and it could be shared as a handout for grownups to read at home too.</a:t>
            </a:r>
          </a:p>
          <a:p>
            <a:r>
              <a:rPr lang="en-GB" sz="1400" dirty="0">
                <a:latin typeface="+mn-lt"/>
              </a:rPr>
              <a:t>To find out more about Social Stories, please </a:t>
            </a:r>
            <a:r>
              <a:rPr lang="en-GB" sz="1400" dirty="0">
                <a:latin typeface="+mn-lt"/>
                <a:hlinkClick r:id="rId3"/>
              </a:rPr>
              <a:t>visit this website</a:t>
            </a:r>
            <a:r>
              <a:rPr lang="en-GB" sz="1400" dirty="0">
                <a:latin typeface="+mn-lt"/>
              </a:rPr>
              <a:t>.</a:t>
            </a:r>
          </a:p>
          <a:p>
            <a:endParaRPr lang="en-GB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F297FC-CCC5-223D-1977-591ADF9EC0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Go &amp; See: Schools’ Resources</a:t>
            </a:r>
          </a:p>
        </p:txBody>
      </p:sp>
      <p:pic>
        <p:nvPicPr>
          <p:cNvPr id="33" name="Picture Placeholder 32" descr="A cartoon character holding a group of sheep&#10;&#10;AI-generated content may be incorrect.">
            <a:extLst>
              <a:ext uri="{FF2B5EF4-FFF2-40B4-BE49-F238E27FC236}">
                <a16:creationId xmlns:a16="http://schemas.microsoft.com/office/drawing/2014/main" id="{338EE351-7CBD-A5DC-3250-D8406806EF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9819" b="9819"/>
          <a:stretch/>
        </p:blipFill>
        <p:spPr>
          <a:xfrm>
            <a:off x="6527387" y="5759"/>
            <a:ext cx="5664613" cy="3015253"/>
          </a:xfr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FDDDF7-79A4-9F7A-431B-AA4A1FC28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9718" y="2823789"/>
            <a:ext cx="1283448" cy="1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We’re going to the theatre!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r>
              <a:rPr lang="en-US" sz="1800" dirty="0">
                <a:latin typeface="+mn-lt"/>
                <a:cs typeface="Poppins"/>
              </a:rPr>
              <a:t>I will travel to BFI Southbank.</a:t>
            </a:r>
          </a:p>
          <a:p>
            <a:endParaRPr lang="en-US" dirty="0"/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I might be travelling by 			bus,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	</a:t>
            </a:r>
            <a:r>
              <a:rPr lang="en-US" sz="1800" dirty="0">
                <a:latin typeface="+mn-lt"/>
              </a:rPr>
              <a:t>or by train,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or on foot.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  My class will be 			         going there too.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   </a:t>
            </a:r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        My teachers will 			        going be there too.</a:t>
            </a:r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812BFA1E-D37D-CE87-FF12-77BFF5EF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18517" y="1414471"/>
            <a:ext cx="2037051" cy="150852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AA3B7717-2B87-8C0D-C53E-A721A6D3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" r="4988"/>
          <a:stretch/>
        </p:blipFill>
        <p:spPr>
          <a:xfrm>
            <a:off x="452297" y="3111557"/>
            <a:ext cx="2103271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0" name="Picture Placeholder 26">
            <a:extLst>
              <a:ext uri="{FF2B5EF4-FFF2-40B4-BE49-F238E27FC236}">
                <a16:creationId xmlns:a16="http://schemas.microsoft.com/office/drawing/2014/main" id="{B863FF19-014A-270B-E4C3-7F20596C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8" r="4988"/>
          <a:stretch/>
        </p:blipFill>
        <p:spPr>
          <a:xfrm>
            <a:off x="452297" y="4857683"/>
            <a:ext cx="2103272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6" name="Picture Placeholder 26">
            <a:extLst>
              <a:ext uri="{FF2B5EF4-FFF2-40B4-BE49-F238E27FC236}">
                <a16:creationId xmlns:a16="http://schemas.microsoft.com/office/drawing/2014/main" id="{ED285A52-0F17-1702-65C6-E230C0BDB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21" r="12021"/>
          <a:stretch/>
        </p:blipFill>
        <p:spPr>
          <a:xfrm>
            <a:off x="6532879" y="1350395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7" name="Picture Placeholder 26">
            <a:extLst>
              <a:ext uri="{FF2B5EF4-FFF2-40B4-BE49-F238E27FC236}">
                <a16:creationId xmlns:a16="http://schemas.microsoft.com/office/drawing/2014/main" id="{FEC4AFCC-48B9-AA57-FD55-11D1F99A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8" r="4988"/>
          <a:stretch/>
        </p:blipFill>
        <p:spPr>
          <a:xfrm>
            <a:off x="6532879" y="4005262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6715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7" y="909640"/>
            <a:ext cx="5636559" cy="5605460"/>
          </a:xfrm>
        </p:spPr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Poppins"/>
                <a:cs typeface="Poppins"/>
              </a:rPr>
              <a:t>				</a:t>
            </a:r>
            <a:endParaRPr lang="en-US" sz="1800" dirty="0">
              <a:latin typeface="Poppins"/>
              <a:ea typeface="Calibri"/>
              <a:cs typeface="Poppins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     </a:t>
            </a:r>
          </a:p>
          <a:p>
            <a:r>
              <a:rPr lang="en-US" sz="1800" dirty="0">
                <a:latin typeface="+mn-lt"/>
                <a:cs typeface="Poppins"/>
              </a:rPr>
              <a:t>                   This is where I will watch the show. 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  <a:cs typeface="Poppins"/>
              </a:rPr>
              <a:t>                           The screen is called NFT1.</a:t>
            </a:r>
            <a:endParaRPr lang="en-US" sz="1800" dirty="0">
              <a:latin typeface="+mn-lt"/>
              <a:ea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26" descr="A tree next to a building&#10;&#10;AI-generated content may be incorrect.">
            <a:extLst>
              <a:ext uri="{FF2B5EF4-FFF2-40B4-BE49-F238E27FC236}">
                <a16:creationId xmlns:a16="http://schemas.microsoft.com/office/drawing/2014/main" id="{77DB4955-2C18-3CBC-0E18-BC54C168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5" b="2295"/>
          <a:stretch/>
        </p:blipFill>
        <p:spPr>
          <a:xfrm>
            <a:off x="1087860" y="1350394"/>
            <a:ext cx="4092923" cy="307466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 descr="A movie theater with red seats&#10;&#10;AI-generated content may be incorrect.">
            <a:extLst>
              <a:ext uri="{FF2B5EF4-FFF2-40B4-BE49-F238E27FC236}">
                <a16:creationId xmlns:a16="http://schemas.microsoft.com/office/drawing/2014/main" id="{4D1C149C-29EE-0313-96C9-2DD434BFAA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" b="575"/>
          <a:stretch/>
        </p:blipFill>
        <p:spPr>
          <a:xfrm>
            <a:off x="7123583" y="1350395"/>
            <a:ext cx="4004915" cy="2965821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25EDF-30DA-8276-AE9C-51AE40653F75}"/>
              </a:ext>
            </a:extLst>
          </p:cNvPr>
          <p:cNvSpPr txBox="1"/>
          <p:nvPr/>
        </p:nvSpPr>
        <p:spPr>
          <a:xfrm>
            <a:off x="500061" y="4857748"/>
            <a:ext cx="5270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This is the entrance we will use outside the BFI Southbank</a:t>
            </a:r>
          </a:p>
        </p:txBody>
      </p:sp>
    </p:spTree>
    <p:extLst>
      <p:ext uri="{BB962C8B-B14F-4D97-AF65-F5344CB8AC3E}">
        <p14:creationId xmlns:p14="http://schemas.microsoft.com/office/powerpoint/2010/main" val="425981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9FE52-7F39-920B-36BE-BF9FF19F3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5395A6-D7F8-CA59-A7CF-ACC8306AA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B7195-5292-3CB0-5ED1-573E7C1B41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7" y="909640"/>
            <a:ext cx="5636559" cy="5605460"/>
          </a:xfrm>
        </p:spPr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Poppins"/>
                <a:cs typeface="Poppins"/>
              </a:rPr>
              <a:t>				</a:t>
            </a:r>
            <a:endParaRPr lang="en-US" sz="1800" dirty="0">
              <a:latin typeface="Poppins"/>
              <a:ea typeface="Calibri"/>
              <a:cs typeface="Poppins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71DEA-E6C6-C6FB-D3FF-193F2DE298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     </a:t>
            </a:r>
          </a:p>
          <a:p>
            <a:r>
              <a:rPr lang="en-US" sz="1800" dirty="0">
                <a:latin typeface="+mn-lt"/>
                <a:cs typeface="Poppins"/>
              </a:rPr>
              <a:t>            </a:t>
            </a:r>
            <a:endParaRPr lang="en-US" sz="1800" dirty="0">
              <a:latin typeface="+mn-lt"/>
              <a:ea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26" descr="Premium AI Image | two chairs and microphones in podcast or interview ...">
            <a:extLst>
              <a:ext uri="{FF2B5EF4-FFF2-40B4-BE49-F238E27FC236}">
                <a16:creationId xmlns:a16="http://schemas.microsoft.com/office/drawing/2014/main" id="{0ABF1ECD-E027-511F-C105-A9B0213E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" r="28"/>
          <a:stretch/>
        </p:blipFill>
        <p:spPr>
          <a:xfrm>
            <a:off x="1087860" y="1350394"/>
            <a:ext cx="4092923" cy="307466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 descr="A movie theater with red seats&#10;&#10;AI-generated content may be incorrect.">
            <a:extLst>
              <a:ext uri="{FF2B5EF4-FFF2-40B4-BE49-F238E27FC236}">
                <a16:creationId xmlns:a16="http://schemas.microsoft.com/office/drawing/2014/main" id="{E93C05F5-DA4A-C37E-EA26-0B981914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" b="575"/>
          <a:stretch/>
        </p:blipFill>
        <p:spPr>
          <a:xfrm>
            <a:off x="7123583" y="1350395"/>
            <a:ext cx="4004915" cy="2965821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6363FD-AF25-F2C7-8FED-F72F81B20DE0}"/>
              </a:ext>
            </a:extLst>
          </p:cNvPr>
          <p:cNvSpPr txBox="1"/>
          <p:nvPr/>
        </p:nvSpPr>
        <p:spPr>
          <a:xfrm>
            <a:off x="500061" y="4857748"/>
            <a:ext cx="5270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There will be a Q&amp;A on stage. This is where someone answers some questions about the film.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1E75B-478B-3186-9A7E-F71EA02BEB04}"/>
              </a:ext>
            </a:extLst>
          </p:cNvPr>
          <p:cNvSpPr txBox="1"/>
          <p:nvPr/>
        </p:nvSpPr>
        <p:spPr>
          <a:xfrm>
            <a:off x="6422440" y="4857747"/>
            <a:ext cx="52705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The person answering questions will be Lucy Izzard. She makes animations for Aardman, the company who made the film. </a:t>
            </a:r>
          </a:p>
        </p:txBody>
      </p:sp>
    </p:spTree>
    <p:extLst>
      <p:ext uri="{BB962C8B-B14F-4D97-AF65-F5344CB8AC3E}">
        <p14:creationId xmlns:p14="http://schemas.microsoft.com/office/powerpoint/2010/main" val="17078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latin typeface="+mn-lt"/>
                <a:cs typeface="Poppins"/>
              </a:rPr>
              <a:t>The Screening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195" y="914401"/>
            <a:ext cx="5636559" cy="5605460"/>
          </a:xfrm>
        </p:spPr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sz="1800" dirty="0">
              <a:latin typeface="Calibri"/>
              <a:ea typeface="Calibri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endParaRPr lang="en-US" sz="1800" dirty="0">
              <a:latin typeface="Arial"/>
              <a:cs typeface="Poppins"/>
            </a:endParaRPr>
          </a:p>
          <a:p>
            <a:r>
              <a:rPr lang="en-US" sz="1800" dirty="0">
                <a:latin typeface="Arial"/>
                <a:cs typeface="Poppins"/>
              </a:rPr>
              <a:t>Here is some more information about the film:</a:t>
            </a:r>
            <a:endParaRPr lang="en-US" sz="1800" dirty="0">
              <a:latin typeface="Arial"/>
              <a:ea typeface="Calibri"/>
              <a:cs typeface="Poppins"/>
            </a:endParaRPr>
          </a:p>
          <a:p>
            <a:r>
              <a:rPr lang="en-GB" dirty="0">
                <a:latin typeface="Arial"/>
                <a:cs typeface="Poppins"/>
              </a:rPr>
              <a:t>Explore the wonderful world of a woolly superstar - Shaun the Sheep, in a film screening featuring a live introduction with Aardman Animations. As a cheeky sheep and leader of the flock, Shaun’s curiosity and love of adventure lead him into all kinds of trouble... but as a smart and resourceful sheep he can always find a solution, with themes of friendship throughout. </a:t>
            </a:r>
            <a:endParaRPr lang="en-GB" dirty="0">
              <a:latin typeface="Arial"/>
            </a:endParaRPr>
          </a:p>
        </p:txBody>
      </p:sp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B6B291E2-9C66-3DC0-1C7A-D181C147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64" r="25764"/>
          <a:stretch/>
        </p:blipFill>
        <p:spPr>
          <a:xfrm>
            <a:off x="975272" y="1274446"/>
            <a:ext cx="3910857" cy="290444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 descr="A cartoon character holding a group of sheep&#10;&#10;AI-generated content may be incorrect.">
            <a:extLst>
              <a:ext uri="{FF2B5EF4-FFF2-40B4-BE49-F238E27FC236}">
                <a16:creationId xmlns:a16="http://schemas.microsoft.com/office/drawing/2014/main" id="{E0BA361C-9AFD-253B-1E53-44215702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6" r="6056"/>
          <a:stretch/>
        </p:blipFill>
        <p:spPr>
          <a:xfrm>
            <a:off x="6549554" y="1372870"/>
            <a:ext cx="3101232" cy="233727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1C3BC-75C7-A460-BE96-6BFF91F4906A}"/>
              </a:ext>
            </a:extLst>
          </p:cNvPr>
          <p:cNvSpPr txBox="1"/>
          <p:nvPr/>
        </p:nvSpPr>
        <p:spPr>
          <a:xfrm>
            <a:off x="9810749" y="1277937"/>
            <a:ext cx="20637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I will see Shaun the Sheep: The Movie.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It is 1 hour 45 minutes there is no break in the middle of the film.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A9F4B-3883-C811-B406-5999D45269EC}"/>
              </a:ext>
            </a:extLst>
          </p:cNvPr>
          <p:cNvSpPr txBox="1"/>
          <p:nvPr/>
        </p:nvSpPr>
        <p:spPr>
          <a:xfrm>
            <a:off x="576696" y="4629150"/>
            <a:ext cx="45962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After the Q&amp;A the lights in the room will go down and the film will start on the screen.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latin typeface="+mn-lt"/>
                <a:cs typeface="Poppins"/>
              </a:rPr>
              <a:t>The Show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Poppins"/>
                <a:cs typeface="Poppins"/>
              </a:rPr>
              <a:t> 			</a:t>
            </a:r>
            <a:r>
              <a:rPr lang="en-US" sz="1800" dirty="0">
                <a:latin typeface="Calibri"/>
                <a:ea typeface="Calibri"/>
                <a:cs typeface="Poppins"/>
              </a:rPr>
              <a:t>The film will have			                sounds and music.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If it is too loud, I can			   cover my ears or use 			   ear defenders.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</a:t>
            </a:r>
            <a:r>
              <a:rPr lang="en-US" sz="1800" dirty="0">
                <a:latin typeface="+mn-lt"/>
              </a:rPr>
              <a:t>My class will be there. 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Other schools might be			   there too.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468944" y="1225463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b="630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21" r="12021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68" r="5168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338209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End of 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   </a:t>
            </a:r>
            <a:r>
              <a:rPr lang="en-US" sz="1800" dirty="0">
                <a:latin typeface="+mn-lt"/>
              </a:rPr>
              <a:t>When the show ends, 			   the lights will come			   back on. 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audience might 			   clap.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I will walk back to the 			main entrance.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say goodbye to the 			staff when I leave.</a:t>
            </a: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travel back to school 			with my teachers and 			class. </a:t>
            </a:r>
          </a:p>
        </p:txBody>
      </p:sp>
      <p:pic>
        <p:nvPicPr>
          <p:cNvPr id="5" name="Picture Placeholder 26" descr="A mic stand with a microphone on a lit stage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" r="4988"/>
          <a:stretch/>
        </p:blipFill>
        <p:spPr>
          <a:xfrm>
            <a:off x="6475257" y="1045735"/>
            <a:ext cx="2207932" cy="1635074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2500" b="7431"/>
          <a:stretch/>
        </p:blipFill>
        <p:spPr>
          <a:xfrm>
            <a:off x="6475257" y="2812143"/>
            <a:ext cx="2215298" cy="1764061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459998DF-BF8C-0D6E-86F1-C20212E5B6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88" r="4988"/>
          <a:stretch/>
        </p:blipFill>
        <p:spPr>
          <a:xfrm>
            <a:off x="6475257" y="4717806"/>
            <a:ext cx="2242202" cy="166045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B37D4C75-FCC4-CB72-F24A-F0995209C5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59" t="4540" r="21018" b="655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118537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93977F-5625-A0D7-1A40-F5C4D5472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4293591-fd5b-4f20-8142-38a6ccff9003" xsi:nil="true"/>
    <Date xmlns="b4293591-fd5b-4f20-8142-38a6ccff9003" xsi:nil="true"/>
    <lcf76f155ced4ddcb4097134ff3c332f xmlns="b4293591-fd5b-4f20-8142-38a6ccff9003">
      <Terms xmlns="http://schemas.microsoft.com/office/infopath/2007/PartnerControls"/>
    </lcf76f155ced4ddcb4097134ff3c332f>
    <TaxCatchAll xmlns="55095bd9-18d6-472d-a72c-37b77a378e77" xsi:nil="true"/>
    <_Flow_SignoffStatus xmlns="b4293591-fd5b-4f20-8142-38a6ccff9003" xsi:nil="true"/>
    <Person xmlns="b4293591-fd5b-4f20-8142-38a6ccff9003">
      <UserInfo>
        <DisplayName/>
        <AccountId xsi:nil="true"/>
        <AccountType/>
      </UserInfo>
    </Person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B082CA15D2B4EA93B9EE9B00A1333" ma:contentTypeVersion="24" ma:contentTypeDescription="Create a new document." ma:contentTypeScope="" ma:versionID="f2554e29d4df9f5480ad2c0e600cecd7">
  <xsd:schema xmlns:xsd="http://www.w3.org/2001/XMLSchema" xmlns:xs="http://www.w3.org/2001/XMLSchema" xmlns:p="http://schemas.microsoft.com/office/2006/metadata/properties" xmlns:ns1="http://schemas.microsoft.com/sharepoint/v3" xmlns:ns2="b4293591-fd5b-4f20-8142-38a6ccff9003" xmlns:ns3="55095bd9-18d6-472d-a72c-37b77a378e77" targetNamespace="http://schemas.microsoft.com/office/2006/metadata/properties" ma:root="true" ma:fieldsID="b78e86f0875d9e7046063f35dee9a8a8" ns1:_="" ns2:_="" ns3:_="">
    <xsd:import namespace="http://schemas.microsoft.com/sharepoint/v3"/>
    <xsd:import namespace="b4293591-fd5b-4f20-8142-38a6ccff9003"/>
    <xsd:import namespace="55095bd9-18d6-472d-a72c-37b77a378e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erson" minOccurs="0"/>
                <xsd:element ref="ns2:Number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93591-fd5b-4f20-8142-38a6ccff9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" ma:index="23" nillable="true" ma:displayName="Date" ma:format="DateTime" ma:internalName="Date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749e6-7c87-47e4-ae67-14d0c416d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erson" ma:index="2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umber" ma:index="29" nillable="true" ma:displayName="Number" ma:decimals="0" ma:format="Dropdown" ma:internalName="Number" ma:percentage="FALSE">
      <xsd:simpleType>
        <xsd:restriction base="dms:Number"/>
      </xsd:simpleType>
    </xsd:element>
    <xsd:element name="_Flow_SignoffStatus" ma:index="30" nillable="true" ma:displayName="Sign-off status" ma:internalName="Sign_x002d_off_x0020_status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95bd9-18d6-472d-a72c-37b77a378e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407aaf0-f58f-4d3c-b293-6e7e7a5cc482}" ma:internalName="TaxCatchAll" ma:showField="CatchAllData" ma:web="55095bd9-18d6-472d-a72c-37b77a378e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05910D-B17D-4C6A-A59C-6C3E12993583}">
  <ds:schemaRefs>
    <ds:schemaRef ds:uri="http://schemas.microsoft.com/office/2006/metadata/properties"/>
    <ds:schemaRef ds:uri="http://schemas.microsoft.com/office/infopath/2007/PartnerControls"/>
    <ds:schemaRef ds:uri="b4293591-fd5b-4f20-8142-38a6ccff9003"/>
    <ds:schemaRef ds:uri="55095bd9-18d6-472d-a72c-37b77a378e77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0BE12A3-5177-43CA-B269-061C5E7B1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A7A0B-6FAF-48F8-A7D8-B3F7D876F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293591-fd5b-4f20-8142-38a6ccff9003"/>
    <ds:schemaRef ds:uri="55095bd9-18d6-472d-a72c-37b77a378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770</Words>
  <Application>Microsoft Office PowerPoint</Application>
  <PresentationFormat>Widescreen</PresentationFormat>
  <Paragraphs>140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Anderson</dc:creator>
  <cp:lastModifiedBy>Jessica Silvester</cp:lastModifiedBy>
  <cp:revision>231</cp:revision>
  <dcterms:created xsi:type="dcterms:W3CDTF">2024-06-12T13:00:08Z</dcterms:created>
  <dcterms:modified xsi:type="dcterms:W3CDTF">2025-05-14T14:55:42Z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0x010100269B082CA15D2B4EA93B9EE9B00A1333</vt:lpwstr>
  </property>
</Properties>
</file>