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5"/>
  </p:notesMasterIdLst>
  <p:sldIdLst>
    <p:sldId id="285" r:id="rId5"/>
    <p:sldId id="300" r:id="rId6"/>
    <p:sldId id="303" r:id="rId7"/>
    <p:sldId id="305" r:id="rId8"/>
    <p:sldId id="304" r:id="rId9"/>
    <p:sldId id="316" r:id="rId10"/>
    <p:sldId id="317" r:id="rId11"/>
    <p:sldId id="318" r:id="rId12"/>
    <p:sldId id="319" r:id="rId13"/>
    <p:sldId id="276" r:id="rId14"/>
  </p:sldIdLst>
  <p:sldSz cx="12192000" cy="6858000"/>
  <p:notesSz cx="6858000" cy="9144000"/>
  <p:embeddedFontLst>
    <p:embeddedFont>
      <p:font typeface="Poppins" pitchFamily="2" charset="77"/>
      <p:regular r:id="rId16"/>
      <p:bold r:id="rId17"/>
      <p:italic r:id="rId18"/>
      <p:boldItalic r:id="rId19"/>
    </p:embeddedFont>
    <p:embeddedFont>
      <p:font typeface="Poppins SemiBold" panose="00000700000000000000" pitchFamily="2" charset="77"/>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73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CC8368-F379-F594-0553-592FAEAF7388}" v="2" dt="2025-12-18T09:09:03.032"/>
    <p1510:client id="{EB586E85-BC77-C541-BCDF-CCCD19EE0F22}" v="68" dt="2025-12-18T09:31:39.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9"/>
  </p:normalViewPr>
  <p:slideViewPr>
    <p:cSldViewPr snapToGrid="0">
      <p:cViewPr varScale="1">
        <p:scale>
          <a:sx n="105" d="100"/>
          <a:sy n="105" d="100"/>
        </p:scale>
        <p:origin x="74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 McDermott" userId="S::jess.mcdermott@anewdirection.org.uk::9c858ad1-21f6-46dd-b511-a50d6f2d22aa" providerId="AD" clId="Web-{46CC8368-F379-F594-0553-592FAEAF7388}"/>
    <pc:docChg chg="modSld">
      <pc:chgData name="Jess McDermott" userId="S::jess.mcdermott@anewdirection.org.uk::9c858ad1-21f6-46dd-b511-a50d6f2d22aa" providerId="AD" clId="Web-{46CC8368-F379-F594-0553-592FAEAF7388}" dt="2025-12-18T09:09:03.032" v="1" actId="20577"/>
      <pc:docMkLst>
        <pc:docMk/>
      </pc:docMkLst>
      <pc:sldChg chg="modSp">
        <pc:chgData name="Jess McDermott" userId="S::jess.mcdermott@anewdirection.org.uk::9c858ad1-21f6-46dd-b511-a50d6f2d22aa" providerId="AD" clId="Web-{46CC8368-F379-F594-0553-592FAEAF7388}" dt="2025-12-18T09:09:03.032" v="1" actId="20577"/>
        <pc:sldMkLst>
          <pc:docMk/>
          <pc:sldMk cId="846013180" sldId="285"/>
        </pc:sldMkLst>
        <pc:spChg chg="mod">
          <ac:chgData name="Jess McDermott" userId="S::jess.mcdermott@anewdirection.org.uk::9c858ad1-21f6-46dd-b511-a50d6f2d22aa" providerId="AD" clId="Web-{46CC8368-F379-F594-0553-592FAEAF7388}" dt="2025-12-18T09:09:03.032" v="1" actId="20577"/>
          <ac:spMkLst>
            <pc:docMk/>
            <pc:sldMk cId="846013180" sldId="285"/>
            <ac:spMk id="5" creationId="{4AC6576B-5090-F184-FF4E-BFA80EC25EE3}"/>
          </ac:spMkLst>
        </pc:spChg>
      </pc:sldChg>
    </pc:docChg>
  </pc:docChgLst>
  <pc:docChgLst>
    <pc:chgData name="Yasmin Downie" userId="S::yasmin.downie@anewdirection.org.uk::d35eedec-59c2-45ee-82e8-56435193cc21" providerId="AD" clId="Web-{9D61EBE0-9873-9E19-7034-318AC0834578}"/>
    <pc:docChg chg="addSld delSld modSld sldOrd">
      <pc:chgData name="Yasmin Downie" userId="S::yasmin.downie@anewdirection.org.uk::d35eedec-59c2-45ee-82e8-56435193cc21" providerId="AD" clId="Web-{9D61EBE0-9873-9E19-7034-318AC0834578}" dt="2025-12-11T15:32:47.370" v="196"/>
      <pc:docMkLst>
        <pc:docMk/>
      </pc:docMkLst>
      <pc:sldChg chg="addSp delSp modSp">
        <pc:chgData name="Yasmin Downie" userId="S::yasmin.downie@anewdirection.org.uk::d35eedec-59c2-45ee-82e8-56435193cc21" providerId="AD" clId="Web-{9D61EBE0-9873-9E19-7034-318AC0834578}" dt="2025-12-11T12:35:42.539" v="11" actId="1076"/>
        <pc:sldMkLst>
          <pc:docMk/>
          <pc:sldMk cId="846013180" sldId="285"/>
        </pc:sldMkLst>
        <pc:spChg chg="mod">
          <ac:chgData name="Yasmin Downie" userId="S::yasmin.downie@anewdirection.org.uk::d35eedec-59c2-45ee-82e8-56435193cc21" providerId="AD" clId="Web-{9D61EBE0-9873-9E19-7034-318AC0834578}" dt="2025-12-11T12:35:31.101" v="9" actId="20577"/>
          <ac:spMkLst>
            <pc:docMk/>
            <pc:sldMk cId="846013180" sldId="285"/>
            <ac:spMk id="3" creationId="{3D8566B6-9B5D-1D4B-53FB-6E47BE2FC084}"/>
          </ac:spMkLst>
        </pc:spChg>
        <pc:spChg chg="mod">
          <ac:chgData name="Yasmin Downie" userId="S::yasmin.downie@anewdirection.org.uk::d35eedec-59c2-45ee-82e8-56435193cc21" providerId="AD" clId="Web-{9D61EBE0-9873-9E19-7034-318AC0834578}" dt="2025-12-11T12:31:05.062" v="2" actId="20577"/>
          <ac:spMkLst>
            <pc:docMk/>
            <pc:sldMk cId="846013180" sldId="285"/>
            <ac:spMk id="4" creationId="{788B9A0C-0352-AC94-5EEA-1CD7BA8A6B96}"/>
          </ac:spMkLst>
        </pc:spChg>
        <pc:spChg chg="mod">
          <ac:chgData name="Yasmin Downie" userId="S::yasmin.downie@anewdirection.org.uk::d35eedec-59c2-45ee-82e8-56435193cc21" providerId="AD" clId="Web-{9D61EBE0-9873-9E19-7034-318AC0834578}" dt="2025-12-11T12:31:13.499" v="5" actId="14100"/>
          <ac:spMkLst>
            <pc:docMk/>
            <pc:sldMk cId="846013180" sldId="285"/>
            <ac:spMk id="5" creationId="{4AC6576B-5090-F184-FF4E-BFA80EC25EE3}"/>
          </ac:spMkLst>
        </pc:spChg>
        <pc:spChg chg="mod">
          <ac:chgData name="Yasmin Downie" userId="S::yasmin.downie@anewdirection.org.uk::d35eedec-59c2-45ee-82e8-56435193cc21" providerId="AD" clId="Web-{9D61EBE0-9873-9E19-7034-318AC0834578}" dt="2025-12-11T12:31:33.922" v="7" actId="20577"/>
          <ac:spMkLst>
            <pc:docMk/>
            <pc:sldMk cId="846013180" sldId="285"/>
            <ac:spMk id="6" creationId="{87478389-357C-32F3-85F4-93F86550AEBC}"/>
          </ac:spMkLst>
        </pc:spChg>
        <pc:picChg chg="add mod ord">
          <ac:chgData name="Yasmin Downie" userId="S::yasmin.downie@anewdirection.org.uk::d35eedec-59c2-45ee-82e8-56435193cc21" providerId="AD" clId="Web-{9D61EBE0-9873-9E19-7034-318AC0834578}" dt="2025-12-11T12:35:42.539" v="11" actId="1076"/>
          <ac:picMkLst>
            <pc:docMk/>
            <pc:sldMk cId="846013180" sldId="285"/>
            <ac:picMk id="2" creationId="{301A3F4F-5ED8-637D-90E3-8F0C4F55BCAA}"/>
          </ac:picMkLst>
        </pc:picChg>
      </pc:sldChg>
      <pc:sldChg chg="addSp delSp modSp">
        <pc:chgData name="Yasmin Downie" userId="S::yasmin.downie@anewdirection.org.uk::d35eedec-59c2-45ee-82e8-56435193cc21" providerId="AD" clId="Web-{9D61EBE0-9873-9E19-7034-318AC0834578}" dt="2025-12-11T12:37:54.527" v="43" actId="20577"/>
        <pc:sldMkLst>
          <pc:docMk/>
          <pc:sldMk cId="2403678098" sldId="300"/>
        </pc:sldMkLst>
        <pc:spChg chg="mod">
          <ac:chgData name="Yasmin Downie" userId="S::yasmin.downie@anewdirection.org.uk::d35eedec-59c2-45ee-82e8-56435193cc21" providerId="AD" clId="Web-{9D61EBE0-9873-9E19-7034-318AC0834578}" dt="2025-12-11T12:36:41.338" v="20" actId="20577"/>
          <ac:spMkLst>
            <pc:docMk/>
            <pc:sldMk cId="2403678098" sldId="300"/>
            <ac:spMk id="2" creationId="{02B3F514-078C-58F2-4484-6EE33AA9A20B}"/>
          </ac:spMkLst>
        </pc:spChg>
        <pc:spChg chg="mod">
          <ac:chgData name="Yasmin Downie" userId="S::yasmin.downie@anewdirection.org.uk::d35eedec-59c2-45ee-82e8-56435193cc21" providerId="AD" clId="Web-{9D61EBE0-9873-9E19-7034-318AC0834578}" dt="2025-12-11T12:37:18.198" v="28" actId="20577"/>
          <ac:spMkLst>
            <pc:docMk/>
            <pc:sldMk cId="2403678098" sldId="300"/>
            <ac:spMk id="6" creationId="{9670DA9E-F57A-BFF6-5F9F-E12C235A5040}"/>
          </ac:spMkLst>
        </pc:spChg>
        <pc:spChg chg="mod">
          <ac:chgData name="Yasmin Downie" userId="S::yasmin.downie@anewdirection.org.uk::d35eedec-59c2-45ee-82e8-56435193cc21" providerId="AD" clId="Web-{9D61EBE0-9873-9E19-7034-318AC0834578}" dt="2025-12-11T12:37:29.823" v="33" actId="20577"/>
          <ac:spMkLst>
            <pc:docMk/>
            <pc:sldMk cId="2403678098" sldId="300"/>
            <ac:spMk id="7" creationId="{AAE46477-8AD7-87A6-B798-3C66EBF12DE7}"/>
          </ac:spMkLst>
        </pc:spChg>
        <pc:spChg chg="mod">
          <ac:chgData name="Yasmin Downie" userId="S::yasmin.downie@anewdirection.org.uk::d35eedec-59c2-45ee-82e8-56435193cc21" providerId="AD" clId="Web-{9D61EBE0-9873-9E19-7034-318AC0834578}" dt="2025-12-11T12:37:36.354" v="36" actId="20577"/>
          <ac:spMkLst>
            <pc:docMk/>
            <pc:sldMk cId="2403678098" sldId="300"/>
            <ac:spMk id="8" creationId="{E4558A34-199F-C84B-14B5-1B057DF4982E}"/>
          </ac:spMkLst>
        </pc:spChg>
        <pc:spChg chg="mod">
          <ac:chgData name="Yasmin Downie" userId="S::yasmin.downie@anewdirection.org.uk::d35eedec-59c2-45ee-82e8-56435193cc21" providerId="AD" clId="Web-{9D61EBE0-9873-9E19-7034-318AC0834578}" dt="2025-12-11T12:37:40.120" v="38" actId="20577"/>
          <ac:spMkLst>
            <pc:docMk/>
            <pc:sldMk cId="2403678098" sldId="300"/>
            <ac:spMk id="12" creationId="{AC242058-4A7A-B907-778F-F626E6A924F2}"/>
          </ac:spMkLst>
        </pc:spChg>
        <pc:spChg chg="mod">
          <ac:chgData name="Yasmin Downie" userId="S::yasmin.downie@anewdirection.org.uk::d35eedec-59c2-45ee-82e8-56435193cc21" providerId="AD" clId="Web-{9D61EBE0-9873-9E19-7034-318AC0834578}" dt="2025-12-11T12:37:52.542" v="41" actId="20577"/>
          <ac:spMkLst>
            <pc:docMk/>
            <pc:sldMk cId="2403678098" sldId="300"/>
            <ac:spMk id="13" creationId="{2A5134BB-72F5-37DF-3A30-B1B080065B72}"/>
          </ac:spMkLst>
        </pc:spChg>
        <pc:spChg chg="mod">
          <ac:chgData name="Yasmin Downie" userId="S::yasmin.downie@anewdirection.org.uk::d35eedec-59c2-45ee-82e8-56435193cc21" providerId="AD" clId="Web-{9D61EBE0-9873-9E19-7034-318AC0834578}" dt="2025-12-11T12:37:54.527" v="43" actId="20577"/>
          <ac:spMkLst>
            <pc:docMk/>
            <pc:sldMk cId="2403678098" sldId="300"/>
            <ac:spMk id="14" creationId="{8F3E1918-3C0F-4624-F662-6506D3D478D3}"/>
          </ac:spMkLst>
        </pc:spChg>
        <pc:picChg chg="add mod ord">
          <ac:chgData name="Yasmin Downie" userId="S::yasmin.downie@anewdirection.org.uk::d35eedec-59c2-45ee-82e8-56435193cc21" providerId="AD" clId="Web-{9D61EBE0-9873-9E19-7034-318AC0834578}" dt="2025-12-11T12:36:45.431" v="21"/>
          <ac:picMkLst>
            <pc:docMk/>
            <pc:sldMk cId="2403678098" sldId="300"/>
            <ac:picMk id="15" creationId="{6A39B5D8-7F39-9443-1135-2E2088A0ECE4}"/>
          </ac:picMkLst>
        </pc:picChg>
        <pc:picChg chg="add mod ord">
          <ac:chgData name="Yasmin Downie" userId="S::yasmin.downie@anewdirection.org.uk::d35eedec-59c2-45ee-82e8-56435193cc21" providerId="AD" clId="Web-{9D61EBE0-9873-9E19-7034-318AC0834578}" dt="2025-12-11T12:36:51.853" v="22"/>
          <ac:picMkLst>
            <pc:docMk/>
            <pc:sldMk cId="2403678098" sldId="300"/>
            <ac:picMk id="16" creationId="{98879A63-C912-5F85-2448-38B9DB303711}"/>
          </ac:picMkLst>
        </pc:picChg>
        <pc:picChg chg="add mod ord">
          <ac:chgData name="Yasmin Downie" userId="S::yasmin.downie@anewdirection.org.uk::d35eedec-59c2-45ee-82e8-56435193cc21" providerId="AD" clId="Web-{9D61EBE0-9873-9E19-7034-318AC0834578}" dt="2025-12-11T12:36:55.166" v="23"/>
          <ac:picMkLst>
            <pc:docMk/>
            <pc:sldMk cId="2403678098" sldId="300"/>
            <ac:picMk id="17" creationId="{99CFAF40-B8FB-807C-E5BF-C800D85A01A2}"/>
          </ac:picMkLst>
        </pc:picChg>
        <pc:picChg chg="add mod ord">
          <ac:chgData name="Yasmin Downie" userId="S::yasmin.downie@anewdirection.org.uk::d35eedec-59c2-45ee-82e8-56435193cc21" providerId="AD" clId="Web-{9D61EBE0-9873-9E19-7034-318AC0834578}" dt="2025-12-11T12:36:59.213" v="24"/>
          <ac:picMkLst>
            <pc:docMk/>
            <pc:sldMk cId="2403678098" sldId="300"/>
            <ac:picMk id="18" creationId="{6CA1DCD4-75B2-223E-4265-6050DAA635C3}"/>
          </ac:picMkLst>
        </pc:picChg>
        <pc:picChg chg="add mod ord">
          <ac:chgData name="Yasmin Downie" userId="S::yasmin.downie@anewdirection.org.uk::d35eedec-59c2-45ee-82e8-56435193cc21" providerId="AD" clId="Web-{9D61EBE0-9873-9E19-7034-318AC0834578}" dt="2025-12-11T12:37:03.729" v="25"/>
          <ac:picMkLst>
            <pc:docMk/>
            <pc:sldMk cId="2403678098" sldId="300"/>
            <ac:picMk id="19" creationId="{9A91AE1A-7D8E-BF9B-3AB3-60C9DE567C0D}"/>
          </ac:picMkLst>
        </pc:picChg>
        <pc:picChg chg="add mod ord">
          <ac:chgData name="Yasmin Downie" userId="S::yasmin.downie@anewdirection.org.uk::d35eedec-59c2-45ee-82e8-56435193cc21" providerId="AD" clId="Web-{9D61EBE0-9873-9E19-7034-318AC0834578}" dt="2025-12-11T12:37:08.651" v="26"/>
          <ac:picMkLst>
            <pc:docMk/>
            <pc:sldMk cId="2403678098" sldId="300"/>
            <ac:picMk id="20" creationId="{D32218CE-F873-2422-2173-460A6E004E1F}"/>
          </ac:picMkLst>
        </pc:picChg>
      </pc:sldChg>
      <pc:sldChg chg="addSp delSp modSp add">
        <pc:chgData name="Yasmin Downie" userId="S::yasmin.downie@anewdirection.org.uk::d35eedec-59c2-45ee-82e8-56435193cc21" providerId="AD" clId="Web-{9D61EBE0-9873-9E19-7034-318AC0834578}" dt="2025-12-11T12:44:51.979" v="71" actId="20577"/>
        <pc:sldMkLst>
          <pc:docMk/>
          <pc:sldMk cId="2114499671" sldId="303"/>
        </pc:sldMkLst>
        <pc:spChg chg="mod">
          <ac:chgData name="Yasmin Downie" userId="S::yasmin.downie@anewdirection.org.uk::d35eedec-59c2-45ee-82e8-56435193cc21" providerId="AD" clId="Web-{9D61EBE0-9873-9E19-7034-318AC0834578}" dt="2025-12-11T12:41:38.171" v="51" actId="20577"/>
          <ac:spMkLst>
            <pc:docMk/>
            <pc:sldMk cId="2114499671" sldId="303"/>
            <ac:spMk id="2" creationId="{02B3F514-078C-58F2-4484-6EE33AA9A20B}"/>
          </ac:spMkLst>
        </pc:spChg>
        <pc:spChg chg="mod">
          <ac:chgData name="Yasmin Downie" userId="S::yasmin.downie@anewdirection.org.uk::d35eedec-59c2-45ee-82e8-56435193cc21" providerId="AD" clId="Web-{9D61EBE0-9873-9E19-7034-318AC0834578}" dt="2025-12-11T12:42:04.109" v="55" actId="20577"/>
          <ac:spMkLst>
            <pc:docMk/>
            <pc:sldMk cId="2114499671" sldId="303"/>
            <ac:spMk id="6" creationId="{9670DA9E-F57A-BFF6-5F9F-E12C235A5040}"/>
          </ac:spMkLst>
        </pc:spChg>
        <pc:spChg chg="mod">
          <ac:chgData name="Yasmin Downie" userId="S::yasmin.downie@anewdirection.org.uk::d35eedec-59c2-45ee-82e8-56435193cc21" providerId="AD" clId="Web-{9D61EBE0-9873-9E19-7034-318AC0834578}" dt="2025-12-11T12:42:09.812" v="57" actId="20577"/>
          <ac:spMkLst>
            <pc:docMk/>
            <pc:sldMk cId="2114499671" sldId="303"/>
            <ac:spMk id="7" creationId="{AAE46477-8AD7-87A6-B798-3C66EBF12DE7}"/>
          </ac:spMkLst>
        </pc:spChg>
        <pc:spChg chg="mod">
          <ac:chgData name="Yasmin Downie" userId="S::yasmin.downie@anewdirection.org.uk::d35eedec-59c2-45ee-82e8-56435193cc21" providerId="AD" clId="Web-{9D61EBE0-9873-9E19-7034-318AC0834578}" dt="2025-12-11T12:42:18.453" v="59" actId="20577"/>
          <ac:spMkLst>
            <pc:docMk/>
            <pc:sldMk cId="2114499671" sldId="303"/>
            <ac:spMk id="8" creationId="{E4558A34-199F-C84B-14B5-1B057DF4982E}"/>
          </ac:spMkLst>
        </pc:spChg>
        <pc:spChg chg="mod">
          <ac:chgData name="Yasmin Downie" userId="S::yasmin.downie@anewdirection.org.uk::d35eedec-59c2-45ee-82e8-56435193cc21" providerId="AD" clId="Web-{9D61EBE0-9873-9E19-7034-318AC0834578}" dt="2025-12-11T12:42:29.860" v="62" actId="20577"/>
          <ac:spMkLst>
            <pc:docMk/>
            <pc:sldMk cId="2114499671" sldId="303"/>
            <ac:spMk id="12" creationId="{AC242058-4A7A-B907-778F-F626E6A924F2}"/>
          </ac:spMkLst>
        </pc:spChg>
        <pc:spChg chg="mod">
          <ac:chgData name="Yasmin Downie" userId="S::yasmin.downie@anewdirection.org.uk::d35eedec-59c2-45ee-82e8-56435193cc21" providerId="AD" clId="Web-{9D61EBE0-9873-9E19-7034-318AC0834578}" dt="2025-12-11T12:43:02.503" v="65" actId="20577"/>
          <ac:spMkLst>
            <pc:docMk/>
            <pc:sldMk cId="2114499671" sldId="303"/>
            <ac:spMk id="13" creationId="{2A5134BB-72F5-37DF-3A30-B1B080065B72}"/>
          </ac:spMkLst>
        </pc:spChg>
        <pc:spChg chg="mod">
          <ac:chgData name="Yasmin Downie" userId="S::yasmin.downie@anewdirection.org.uk::d35eedec-59c2-45ee-82e8-56435193cc21" providerId="AD" clId="Web-{9D61EBE0-9873-9E19-7034-318AC0834578}" dt="2025-12-11T12:44:51.979" v="71" actId="20577"/>
          <ac:spMkLst>
            <pc:docMk/>
            <pc:sldMk cId="2114499671" sldId="303"/>
            <ac:spMk id="14" creationId="{8F3E1918-3C0F-4624-F662-6506D3D478D3}"/>
          </ac:spMkLst>
        </pc:spChg>
        <pc:picChg chg="add mod ord">
          <ac:chgData name="Yasmin Downie" userId="S::yasmin.downie@anewdirection.org.uk::d35eedec-59c2-45ee-82e8-56435193cc21" providerId="AD" clId="Web-{9D61EBE0-9873-9E19-7034-318AC0834578}" dt="2025-12-11T12:41:28.906" v="50"/>
          <ac:picMkLst>
            <pc:docMk/>
            <pc:sldMk cId="2114499671" sldId="303"/>
            <ac:picMk id="15" creationId="{4B916B03-9173-1710-B6B1-AFA5D158B030}"/>
          </ac:picMkLst>
        </pc:picChg>
        <pc:picChg chg="add mod ord">
          <ac:chgData name="Yasmin Downie" userId="S::yasmin.downie@anewdirection.org.uk::d35eedec-59c2-45ee-82e8-56435193cc21" providerId="AD" clId="Web-{9D61EBE0-9873-9E19-7034-318AC0834578}" dt="2025-12-11T12:41:45.515" v="52"/>
          <ac:picMkLst>
            <pc:docMk/>
            <pc:sldMk cId="2114499671" sldId="303"/>
            <ac:picMk id="16" creationId="{CD1FF7BC-AAF4-17BD-A609-48C22C20B185}"/>
          </ac:picMkLst>
        </pc:picChg>
        <pc:picChg chg="add mod ord">
          <ac:chgData name="Yasmin Downie" userId="S::yasmin.downie@anewdirection.org.uk::d35eedec-59c2-45ee-82e8-56435193cc21" providerId="AD" clId="Web-{9D61EBE0-9873-9E19-7034-318AC0834578}" dt="2025-12-11T12:41:54.953" v="53"/>
          <ac:picMkLst>
            <pc:docMk/>
            <pc:sldMk cId="2114499671" sldId="303"/>
            <ac:picMk id="17" creationId="{4881E6C5-693D-1F2E-1628-BD62B733E227}"/>
          </ac:picMkLst>
        </pc:picChg>
        <pc:picChg chg="add mod ord">
          <ac:chgData name="Yasmin Downie" userId="S::yasmin.downie@anewdirection.org.uk::d35eedec-59c2-45ee-82e8-56435193cc21" providerId="AD" clId="Web-{9D61EBE0-9873-9E19-7034-318AC0834578}" dt="2025-12-11T12:42:22" v="60"/>
          <ac:picMkLst>
            <pc:docMk/>
            <pc:sldMk cId="2114499671" sldId="303"/>
            <ac:picMk id="18" creationId="{9B5E0ADC-7F92-BA7D-834E-EF2E76C6A4E1}"/>
          </ac:picMkLst>
        </pc:picChg>
        <pc:picChg chg="add mod ord">
          <ac:chgData name="Yasmin Downie" userId="S::yasmin.downie@anewdirection.org.uk::d35eedec-59c2-45ee-82e8-56435193cc21" providerId="AD" clId="Web-{9D61EBE0-9873-9E19-7034-318AC0834578}" dt="2025-12-11T12:43:04.143" v="69"/>
          <ac:picMkLst>
            <pc:docMk/>
            <pc:sldMk cId="2114499671" sldId="303"/>
            <ac:picMk id="25" creationId="{BFC4F376-D05C-FB17-EB3D-9547F0482C5D}"/>
          </ac:picMkLst>
        </pc:picChg>
        <pc:picChg chg="add mod ord">
          <ac:chgData name="Yasmin Downie" userId="S::yasmin.downie@anewdirection.org.uk::d35eedec-59c2-45ee-82e8-56435193cc21" providerId="AD" clId="Web-{9D61EBE0-9873-9E19-7034-318AC0834578}" dt="2025-12-11T12:43:16.598" v="70"/>
          <ac:picMkLst>
            <pc:docMk/>
            <pc:sldMk cId="2114499671" sldId="303"/>
            <ac:picMk id="26" creationId="{65DF1A5A-2260-8AE3-99D4-F6B312234372}"/>
          </ac:picMkLst>
        </pc:picChg>
      </pc:sldChg>
      <pc:sldChg chg="addSp delSp modSp add">
        <pc:chgData name="Yasmin Downie" userId="S::yasmin.downie@anewdirection.org.uk::d35eedec-59c2-45ee-82e8-56435193cc21" providerId="AD" clId="Web-{9D61EBE0-9873-9E19-7034-318AC0834578}" dt="2025-12-11T13:00:07.164" v="120" actId="20577"/>
        <pc:sldMkLst>
          <pc:docMk/>
          <pc:sldMk cId="1959678454" sldId="304"/>
        </pc:sldMkLst>
        <pc:spChg chg="mod">
          <ac:chgData name="Yasmin Downie" userId="S::yasmin.downie@anewdirection.org.uk::d35eedec-59c2-45ee-82e8-56435193cc21" providerId="AD" clId="Web-{9D61EBE0-9873-9E19-7034-318AC0834578}" dt="2025-12-11T12:55:46.002" v="97" actId="20577"/>
          <ac:spMkLst>
            <pc:docMk/>
            <pc:sldMk cId="1959678454" sldId="304"/>
            <ac:spMk id="2" creationId="{02B3F514-078C-58F2-4484-6EE33AA9A20B}"/>
          </ac:spMkLst>
        </pc:spChg>
        <pc:spChg chg="mod">
          <ac:chgData name="Yasmin Downie" userId="S::yasmin.downie@anewdirection.org.uk::d35eedec-59c2-45ee-82e8-56435193cc21" providerId="AD" clId="Web-{9D61EBE0-9873-9E19-7034-318AC0834578}" dt="2025-12-11T12:58:02.457" v="108" actId="20577"/>
          <ac:spMkLst>
            <pc:docMk/>
            <pc:sldMk cId="1959678454" sldId="304"/>
            <ac:spMk id="6" creationId="{9670DA9E-F57A-BFF6-5F9F-E12C235A5040}"/>
          </ac:spMkLst>
        </pc:spChg>
        <pc:spChg chg="mod">
          <ac:chgData name="Yasmin Downie" userId="S::yasmin.downie@anewdirection.org.uk::d35eedec-59c2-45ee-82e8-56435193cc21" providerId="AD" clId="Web-{9D61EBE0-9873-9E19-7034-318AC0834578}" dt="2025-12-11T12:57:58.520" v="106" actId="20577"/>
          <ac:spMkLst>
            <pc:docMk/>
            <pc:sldMk cId="1959678454" sldId="304"/>
            <ac:spMk id="7" creationId="{AAE46477-8AD7-87A6-B798-3C66EBF12DE7}"/>
          </ac:spMkLst>
        </pc:spChg>
        <pc:spChg chg="mod">
          <ac:chgData name="Yasmin Downie" userId="S::yasmin.downie@anewdirection.org.uk::d35eedec-59c2-45ee-82e8-56435193cc21" providerId="AD" clId="Web-{9D61EBE0-9873-9E19-7034-318AC0834578}" dt="2025-12-11T12:57:50.082" v="104" actId="20577"/>
          <ac:spMkLst>
            <pc:docMk/>
            <pc:sldMk cId="1959678454" sldId="304"/>
            <ac:spMk id="8" creationId="{E4558A34-199F-C84B-14B5-1B057DF4982E}"/>
          </ac:spMkLst>
        </pc:spChg>
        <pc:spChg chg="mod">
          <ac:chgData name="Yasmin Downie" userId="S::yasmin.downie@anewdirection.org.uk::d35eedec-59c2-45ee-82e8-56435193cc21" providerId="AD" clId="Web-{9D61EBE0-9873-9E19-7034-318AC0834578}" dt="2025-12-11T12:58:29.989" v="112" actId="20577"/>
          <ac:spMkLst>
            <pc:docMk/>
            <pc:sldMk cId="1959678454" sldId="304"/>
            <ac:spMk id="12" creationId="{AC242058-4A7A-B907-778F-F626E6A924F2}"/>
          </ac:spMkLst>
        </pc:spChg>
        <pc:spChg chg="mod">
          <ac:chgData name="Yasmin Downie" userId="S::yasmin.downie@anewdirection.org.uk::d35eedec-59c2-45ee-82e8-56435193cc21" providerId="AD" clId="Web-{9D61EBE0-9873-9E19-7034-318AC0834578}" dt="2025-12-11T13:00:07.164" v="120" actId="20577"/>
          <ac:spMkLst>
            <pc:docMk/>
            <pc:sldMk cId="1959678454" sldId="304"/>
            <ac:spMk id="13" creationId="{2A5134BB-72F5-37DF-3A30-B1B080065B72}"/>
          </ac:spMkLst>
        </pc:spChg>
        <pc:spChg chg="mod">
          <ac:chgData name="Yasmin Downie" userId="S::yasmin.downie@anewdirection.org.uk::d35eedec-59c2-45ee-82e8-56435193cc21" providerId="AD" clId="Web-{9D61EBE0-9873-9E19-7034-318AC0834578}" dt="2025-12-11T12:59:44.772" v="118" actId="20577"/>
          <ac:spMkLst>
            <pc:docMk/>
            <pc:sldMk cId="1959678454" sldId="304"/>
            <ac:spMk id="14" creationId="{8F3E1918-3C0F-4624-F662-6506D3D478D3}"/>
          </ac:spMkLst>
        </pc:spChg>
        <pc:picChg chg="add mod ord">
          <ac:chgData name="Yasmin Downie" userId="S::yasmin.downie@anewdirection.org.uk::d35eedec-59c2-45ee-82e8-56435193cc21" providerId="AD" clId="Web-{9D61EBE0-9873-9E19-7034-318AC0834578}" dt="2025-12-11T12:56:05.846" v="99"/>
          <ac:picMkLst>
            <pc:docMk/>
            <pc:sldMk cId="1959678454" sldId="304"/>
            <ac:picMk id="15" creationId="{E28DE5D3-A7F6-E21C-5630-E7AF5EBE67B2}"/>
          </ac:picMkLst>
        </pc:picChg>
        <pc:picChg chg="add mod ord">
          <ac:chgData name="Yasmin Downie" userId="S::yasmin.downie@anewdirection.org.uk::d35eedec-59c2-45ee-82e8-56435193cc21" providerId="AD" clId="Web-{9D61EBE0-9873-9E19-7034-318AC0834578}" dt="2025-12-11T12:56:44.050" v="101"/>
          <ac:picMkLst>
            <pc:docMk/>
            <pc:sldMk cId="1959678454" sldId="304"/>
            <ac:picMk id="16" creationId="{3F6E497E-8753-4E2D-3075-02AA1D80D04F}"/>
          </ac:picMkLst>
        </pc:picChg>
        <pc:picChg chg="add mod ord">
          <ac:chgData name="Yasmin Downie" userId="S::yasmin.downie@anewdirection.org.uk::d35eedec-59c2-45ee-82e8-56435193cc21" providerId="AD" clId="Web-{9D61EBE0-9873-9E19-7034-318AC0834578}" dt="2025-12-11T12:57:39.910" v="103"/>
          <ac:picMkLst>
            <pc:docMk/>
            <pc:sldMk cId="1959678454" sldId="304"/>
            <ac:picMk id="17" creationId="{0BB2F5A4-9007-DEC7-75A6-83EFEC6D242F}"/>
          </ac:picMkLst>
        </pc:picChg>
        <pc:picChg chg="add mod ord">
          <ac:chgData name="Yasmin Downie" userId="S::yasmin.downie@anewdirection.org.uk::d35eedec-59c2-45ee-82e8-56435193cc21" providerId="AD" clId="Web-{9D61EBE0-9873-9E19-7034-318AC0834578}" dt="2025-12-11T12:58:20.083" v="110"/>
          <ac:picMkLst>
            <pc:docMk/>
            <pc:sldMk cId="1959678454" sldId="304"/>
            <ac:picMk id="18" creationId="{AD85F901-988A-AA49-9D01-0BFE5FDD39F4}"/>
          </ac:picMkLst>
        </pc:picChg>
        <pc:picChg chg="add mod ord">
          <ac:chgData name="Yasmin Downie" userId="S::yasmin.downie@anewdirection.org.uk::d35eedec-59c2-45ee-82e8-56435193cc21" providerId="AD" clId="Web-{9D61EBE0-9873-9E19-7034-318AC0834578}" dt="2025-12-11T12:59:00.568" v="114"/>
          <ac:picMkLst>
            <pc:docMk/>
            <pc:sldMk cId="1959678454" sldId="304"/>
            <ac:picMk id="19" creationId="{24D69883-36AE-16E7-2D2C-98DBBADFFD5F}"/>
          </ac:picMkLst>
        </pc:picChg>
        <pc:picChg chg="add mod ord">
          <ac:chgData name="Yasmin Downie" userId="S::yasmin.downie@anewdirection.org.uk::d35eedec-59c2-45ee-82e8-56435193cc21" providerId="AD" clId="Web-{9D61EBE0-9873-9E19-7034-318AC0834578}" dt="2025-12-11T12:59:26.334" v="116"/>
          <ac:picMkLst>
            <pc:docMk/>
            <pc:sldMk cId="1959678454" sldId="304"/>
            <ac:picMk id="20" creationId="{1C23AAF0-1A91-B6B2-A53E-77322827AD03}"/>
          </ac:picMkLst>
        </pc:picChg>
      </pc:sldChg>
      <pc:sldChg chg="addSp delSp modSp add ord">
        <pc:chgData name="Yasmin Downie" userId="S::yasmin.downie@anewdirection.org.uk::d35eedec-59c2-45ee-82e8-56435193cc21" providerId="AD" clId="Web-{9D61EBE0-9873-9E19-7034-318AC0834578}" dt="2025-12-11T15:32:47.370" v="196"/>
        <pc:sldMkLst>
          <pc:docMk/>
          <pc:sldMk cId="1722983775" sldId="305"/>
        </pc:sldMkLst>
        <pc:spChg chg="mod">
          <ac:chgData name="Yasmin Downie" userId="S::yasmin.downie@anewdirection.org.uk::d35eedec-59c2-45ee-82e8-56435193cc21" providerId="AD" clId="Web-{9D61EBE0-9873-9E19-7034-318AC0834578}" dt="2025-12-11T12:46:39.798" v="81" actId="20577"/>
          <ac:spMkLst>
            <pc:docMk/>
            <pc:sldMk cId="1722983775" sldId="305"/>
            <ac:spMk id="6" creationId="{9670DA9E-F57A-BFF6-5F9F-E12C235A5040}"/>
          </ac:spMkLst>
        </pc:spChg>
        <pc:spChg chg="mod">
          <ac:chgData name="Yasmin Downie" userId="S::yasmin.downie@anewdirection.org.uk::d35eedec-59c2-45ee-82e8-56435193cc21" providerId="AD" clId="Web-{9D61EBE0-9873-9E19-7034-318AC0834578}" dt="2025-12-11T12:46:41.032" v="82" actId="20577"/>
          <ac:spMkLst>
            <pc:docMk/>
            <pc:sldMk cId="1722983775" sldId="305"/>
            <ac:spMk id="7" creationId="{AAE46477-8AD7-87A6-B798-3C66EBF12DE7}"/>
          </ac:spMkLst>
        </pc:spChg>
        <pc:spChg chg="mod">
          <ac:chgData name="Yasmin Downie" userId="S::yasmin.downie@anewdirection.org.uk::d35eedec-59c2-45ee-82e8-56435193cc21" providerId="AD" clId="Web-{9D61EBE0-9873-9E19-7034-318AC0834578}" dt="2025-12-11T12:46:44.563" v="83" actId="20577"/>
          <ac:spMkLst>
            <pc:docMk/>
            <pc:sldMk cId="1722983775" sldId="305"/>
            <ac:spMk id="8" creationId="{E4558A34-199F-C84B-14B5-1B057DF4982E}"/>
          </ac:spMkLst>
        </pc:spChg>
        <pc:spChg chg="add">
          <ac:chgData name="Yasmin Downie" userId="S::yasmin.downie@anewdirection.org.uk::d35eedec-59c2-45ee-82e8-56435193cc21" providerId="AD" clId="Web-{9D61EBE0-9873-9E19-7034-318AC0834578}" dt="2025-12-11T15:32:43.151" v="195"/>
          <ac:spMkLst>
            <pc:docMk/>
            <pc:sldMk cId="1722983775" sldId="305"/>
            <ac:spMk id="10" creationId="{9B72EA1A-70FE-D965-B638-D82ED68664AA}"/>
          </ac:spMkLst>
        </pc:spChg>
        <pc:spChg chg="mod">
          <ac:chgData name="Yasmin Downie" userId="S::yasmin.downie@anewdirection.org.uk::d35eedec-59c2-45ee-82e8-56435193cc21" providerId="AD" clId="Web-{9D61EBE0-9873-9E19-7034-318AC0834578}" dt="2025-12-11T12:47:28.846" v="89" actId="20577"/>
          <ac:spMkLst>
            <pc:docMk/>
            <pc:sldMk cId="1722983775" sldId="305"/>
            <ac:spMk id="12" creationId="{AC242058-4A7A-B907-778F-F626E6A924F2}"/>
          </ac:spMkLst>
        </pc:spChg>
        <pc:spChg chg="mod">
          <ac:chgData name="Yasmin Downie" userId="S::yasmin.downie@anewdirection.org.uk::d35eedec-59c2-45ee-82e8-56435193cc21" providerId="AD" clId="Web-{9D61EBE0-9873-9E19-7034-318AC0834578}" dt="2025-12-11T12:55:25.736" v="96" actId="20577"/>
          <ac:spMkLst>
            <pc:docMk/>
            <pc:sldMk cId="1722983775" sldId="305"/>
            <ac:spMk id="14" creationId="{8F3E1918-3C0F-4624-F662-6506D3D478D3}"/>
          </ac:spMkLst>
        </pc:spChg>
        <pc:picChg chg="add mod ord">
          <ac:chgData name="Yasmin Downie" userId="S::yasmin.downie@anewdirection.org.uk::d35eedec-59c2-45ee-82e8-56435193cc21" providerId="AD" clId="Web-{9D61EBE0-9873-9E19-7034-318AC0834578}" dt="2025-12-11T15:19:03.627" v="125"/>
          <ac:picMkLst>
            <pc:docMk/>
            <pc:sldMk cId="1722983775" sldId="305"/>
            <ac:picMk id="5" creationId="{A28637B4-E722-D895-C359-E6632538325B}"/>
          </ac:picMkLst>
        </pc:picChg>
        <pc:picChg chg="add mod ord">
          <ac:chgData name="Yasmin Downie" userId="S::yasmin.downie@anewdirection.org.uk::d35eedec-59c2-45ee-82e8-56435193cc21" providerId="AD" clId="Web-{9D61EBE0-9873-9E19-7034-318AC0834578}" dt="2025-12-11T12:46:08.452" v="76"/>
          <ac:picMkLst>
            <pc:docMk/>
            <pc:sldMk cId="1722983775" sldId="305"/>
            <ac:picMk id="15" creationId="{C61C40EC-933C-8A0A-6589-1368B26CEA42}"/>
          </ac:picMkLst>
        </pc:picChg>
        <pc:picChg chg="add mod ord">
          <ac:chgData name="Yasmin Downie" userId="S::yasmin.downie@anewdirection.org.uk::d35eedec-59c2-45ee-82e8-56435193cc21" providerId="AD" clId="Web-{9D61EBE0-9873-9E19-7034-318AC0834578}" dt="2025-12-11T12:46:24.656" v="78"/>
          <ac:picMkLst>
            <pc:docMk/>
            <pc:sldMk cId="1722983775" sldId="305"/>
            <ac:picMk id="16" creationId="{59AE8788-BB90-2F09-7C7C-17E599D46183}"/>
          </ac:picMkLst>
        </pc:picChg>
        <pc:picChg chg="add mod ord">
          <ac:chgData name="Yasmin Downie" userId="S::yasmin.downie@anewdirection.org.uk::d35eedec-59c2-45ee-82e8-56435193cc21" providerId="AD" clId="Web-{9D61EBE0-9873-9E19-7034-318AC0834578}" dt="2025-12-11T12:47:18.987" v="87"/>
          <ac:picMkLst>
            <pc:docMk/>
            <pc:sldMk cId="1722983775" sldId="305"/>
            <ac:picMk id="17" creationId="{2008A656-F3B7-B473-37FB-33264AB06CF7}"/>
          </ac:picMkLst>
        </pc:picChg>
        <pc:picChg chg="add mod ord">
          <ac:chgData name="Yasmin Downie" userId="S::yasmin.downie@anewdirection.org.uk::d35eedec-59c2-45ee-82e8-56435193cc21" providerId="AD" clId="Web-{9D61EBE0-9873-9E19-7034-318AC0834578}" dt="2025-12-11T12:47:25.831" v="88"/>
          <ac:picMkLst>
            <pc:docMk/>
            <pc:sldMk cId="1722983775" sldId="305"/>
            <ac:picMk id="18" creationId="{1CF1D324-BE6A-4B7E-3A7F-736819F89202}"/>
          </ac:picMkLst>
        </pc:picChg>
        <pc:picChg chg="add mod ord">
          <ac:chgData name="Yasmin Downie" userId="S::yasmin.downie@anewdirection.org.uk::d35eedec-59c2-45ee-82e8-56435193cc21" providerId="AD" clId="Web-{9D61EBE0-9873-9E19-7034-318AC0834578}" dt="2025-12-11T12:55:11.923" v="94"/>
          <ac:picMkLst>
            <pc:docMk/>
            <pc:sldMk cId="1722983775" sldId="305"/>
            <ac:picMk id="20" creationId="{6BABDC83-FAEC-1D08-6C88-B428D8622613}"/>
          </ac:picMkLst>
        </pc:picChg>
      </pc:sldChg>
      <pc:sldChg chg="addSp delSp modSp new">
        <pc:chgData name="Yasmin Downie" userId="S::yasmin.downie@anewdirection.org.uk::d35eedec-59c2-45ee-82e8-56435193cc21" providerId="AD" clId="Web-{9D61EBE0-9873-9E19-7034-318AC0834578}" dt="2025-12-11T15:22:27.417" v="164"/>
        <pc:sldMkLst>
          <pc:docMk/>
          <pc:sldMk cId="873190524" sldId="317"/>
        </pc:sldMkLst>
        <pc:spChg chg="add">
          <ac:chgData name="Yasmin Downie" userId="S::yasmin.downie@anewdirection.org.uk::d35eedec-59c2-45ee-82e8-56435193cc21" providerId="AD" clId="Web-{9D61EBE0-9873-9E19-7034-318AC0834578}" dt="2025-12-11T15:20:58.976" v="154"/>
          <ac:spMkLst>
            <pc:docMk/>
            <pc:sldMk cId="873190524" sldId="317"/>
            <ac:spMk id="15" creationId="{74F5E0CC-EDC9-2AC7-6A59-2D88C323B7D1}"/>
          </ac:spMkLst>
        </pc:spChg>
        <pc:spChg chg="add">
          <ac:chgData name="Yasmin Downie" userId="S::yasmin.downie@anewdirection.org.uk::d35eedec-59c2-45ee-82e8-56435193cc21" providerId="AD" clId="Web-{9D61EBE0-9873-9E19-7034-318AC0834578}" dt="2025-12-11T15:21:30.821" v="157"/>
          <ac:spMkLst>
            <pc:docMk/>
            <pc:sldMk cId="873190524" sldId="317"/>
            <ac:spMk id="17" creationId="{0A8D98DF-F118-16CE-27DD-95D825F0AD38}"/>
          </ac:spMkLst>
        </pc:spChg>
        <pc:spChg chg="add">
          <ac:chgData name="Yasmin Downie" userId="S::yasmin.downie@anewdirection.org.uk::d35eedec-59c2-45ee-82e8-56435193cc21" providerId="AD" clId="Web-{9D61EBE0-9873-9E19-7034-318AC0834578}" dt="2025-12-11T15:22:27.417" v="164"/>
          <ac:spMkLst>
            <pc:docMk/>
            <pc:sldMk cId="873190524" sldId="317"/>
            <ac:spMk id="21" creationId="{050835BC-EE3E-25ED-A24D-CC9F34EBE2CE}"/>
          </ac:spMkLst>
        </pc:spChg>
        <pc:picChg chg="add mod">
          <ac:chgData name="Yasmin Downie" userId="S::yasmin.downie@anewdirection.org.uk::d35eedec-59c2-45ee-82e8-56435193cc21" providerId="AD" clId="Web-{9D61EBE0-9873-9E19-7034-318AC0834578}" dt="2025-12-11T15:21:23.196" v="156" actId="1076"/>
          <ac:picMkLst>
            <pc:docMk/>
            <pc:sldMk cId="873190524" sldId="317"/>
            <ac:picMk id="16" creationId="{23CE3BDC-1378-407E-EA70-E557B451E31F}"/>
          </ac:picMkLst>
        </pc:picChg>
        <pc:picChg chg="add mod">
          <ac:chgData name="Yasmin Downie" userId="S::yasmin.downie@anewdirection.org.uk::d35eedec-59c2-45ee-82e8-56435193cc21" providerId="AD" clId="Web-{9D61EBE0-9873-9E19-7034-318AC0834578}" dt="2025-12-11T15:21:58.041" v="159" actId="1076"/>
          <ac:picMkLst>
            <pc:docMk/>
            <pc:sldMk cId="873190524" sldId="317"/>
            <ac:picMk id="18" creationId="{1F3A9150-5A48-1A8D-C82E-F9884F924400}"/>
          </ac:picMkLst>
        </pc:picChg>
        <pc:picChg chg="add mod">
          <ac:chgData name="Yasmin Downie" userId="S::yasmin.downie@anewdirection.org.uk::d35eedec-59c2-45ee-82e8-56435193cc21" providerId="AD" clId="Web-{9D61EBE0-9873-9E19-7034-318AC0834578}" dt="2025-12-11T15:22:10.494" v="161" actId="1076"/>
          <ac:picMkLst>
            <pc:docMk/>
            <pc:sldMk cId="873190524" sldId="317"/>
            <ac:picMk id="19" creationId="{8F73D302-D388-4DF8-2B89-DB359CAF033D}"/>
          </ac:picMkLst>
        </pc:picChg>
        <pc:picChg chg="add mod">
          <ac:chgData name="Yasmin Downie" userId="S::yasmin.downie@anewdirection.org.uk::d35eedec-59c2-45ee-82e8-56435193cc21" providerId="AD" clId="Web-{9D61EBE0-9873-9E19-7034-318AC0834578}" dt="2025-12-11T15:22:23.120" v="163" actId="1076"/>
          <ac:picMkLst>
            <pc:docMk/>
            <pc:sldMk cId="873190524" sldId="317"/>
            <ac:picMk id="20" creationId="{18F08EBC-A145-97BD-7EC5-E5F58B8BD561}"/>
          </ac:picMkLst>
        </pc:picChg>
      </pc:sldChg>
      <pc:sldChg chg="addSp delSp modSp add replId">
        <pc:chgData name="Yasmin Downie" userId="S::yasmin.downie@anewdirection.org.uk::d35eedec-59c2-45ee-82e8-56435193cc21" providerId="AD" clId="Web-{9D61EBE0-9873-9E19-7034-318AC0834578}" dt="2025-12-11T15:27:51.127" v="192" actId="1076"/>
        <pc:sldMkLst>
          <pc:docMk/>
          <pc:sldMk cId="2687233355" sldId="318"/>
        </pc:sldMkLst>
        <pc:spChg chg="add mod">
          <ac:chgData name="Yasmin Downie" userId="S::yasmin.downie@anewdirection.org.uk::d35eedec-59c2-45ee-82e8-56435193cc21" providerId="AD" clId="Web-{9D61EBE0-9873-9E19-7034-318AC0834578}" dt="2025-12-11T15:26:38.517" v="177" actId="20577"/>
          <ac:spMkLst>
            <pc:docMk/>
            <pc:sldMk cId="2687233355" sldId="318"/>
            <ac:spMk id="2" creationId="{050835BC-EE3E-25ED-A24D-CC9F34EBE2CE}"/>
          </ac:spMkLst>
        </pc:spChg>
        <pc:spChg chg="add mod">
          <ac:chgData name="Yasmin Downie" userId="S::yasmin.downie@anewdirection.org.uk::d35eedec-59c2-45ee-82e8-56435193cc21" providerId="AD" clId="Web-{9D61EBE0-9873-9E19-7034-318AC0834578}" dt="2025-12-11T15:27:34.955" v="188"/>
          <ac:spMkLst>
            <pc:docMk/>
            <pc:sldMk cId="2687233355" sldId="318"/>
            <ac:spMk id="5" creationId="{0A8D98DF-F118-16CE-27DD-95D825F0AD38}"/>
          </ac:spMkLst>
        </pc:spChg>
        <pc:picChg chg="add mod">
          <ac:chgData name="Yasmin Downie" userId="S::yasmin.downie@anewdirection.org.uk::d35eedec-59c2-45ee-82e8-56435193cc21" providerId="AD" clId="Web-{9D61EBE0-9873-9E19-7034-318AC0834578}" dt="2025-12-11T15:26:44.126" v="179" actId="1076"/>
          <ac:picMkLst>
            <pc:docMk/>
            <pc:sldMk cId="2687233355" sldId="318"/>
            <ac:picMk id="3" creationId="{F422C865-4059-9248-C9E4-CEB09A627B78}"/>
          </ac:picMkLst>
        </pc:picChg>
        <pc:picChg chg="add mod">
          <ac:chgData name="Yasmin Downie" userId="S::yasmin.downie@anewdirection.org.uk::d35eedec-59c2-45ee-82e8-56435193cc21" providerId="AD" clId="Web-{9D61EBE0-9873-9E19-7034-318AC0834578}" dt="2025-12-11T15:27:07.970" v="181" actId="1076"/>
          <ac:picMkLst>
            <pc:docMk/>
            <pc:sldMk cId="2687233355" sldId="318"/>
            <ac:picMk id="4" creationId="{CB84350D-49BB-9C96-2F30-8DD88322AFB8}"/>
          </ac:picMkLst>
        </pc:picChg>
        <pc:picChg chg="add mod">
          <ac:chgData name="Yasmin Downie" userId="S::yasmin.downie@anewdirection.org.uk::d35eedec-59c2-45ee-82e8-56435193cc21" providerId="AD" clId="Web-{9D61EBE0-9873-9E19-7034-318AC0834578}" dt="2025-12-11T15:27:43.815" v="190" actId="1076"/>
          <ac:picMkLst>
            <pc:docMk/>
            <pc:sldMk cId="2687233355" sldId="318"/>
            <ac:picMk id="6" creationId="{CEBCDE54-69CD-2715-282B-BC4A1A0FF2F1}"/>
          </ac:picMkLst>
        </pc:picChg>
        <pc:picChg chg="add mod">
          <ac:chgData name="Yasmin Downie" userId="S::yasmin.downie@anewdirection.org.uk::d35eedec-59c2-45ee-82e8-56435193cc21" providerId="AD" clId="Web-{9D61EBE0-9873-9E19-7034-318AC0834578}" dt="2025-12-11T15:27:51.127" v="192" actId="1076"/>
          <ac:picMkLst>
            <pc:docMk/>
            <pc:sldMk cId="2687233355" sldId="318"/>
            <ac:picMk id="7" creationId="{937F5A8B-1EDC-0DB8-C4EC-286009935322}"/>
          </ac:picMkLst>
        </pc:picChg>
      </pc:sldChg>
      <pc:sldChg chg="add">
        <pc:chgData name="Yasmin Downie" userId="S::yasmin.downie@anewdirection.org.uk::d35eedec-59c2-45ee-82e8-56435193cc21" providerId="AD" clId="Web-{9D61EBE0-9873-9E19-7034-318AC0834578}" dt="2025-12-11T15:28:01.830" v="193"/>
        <pc:sldMkLst>
          <pc:docMk/>
          <pc:sldMk cId="1000930207" sldId="319"/>
        </pc:sldMkLst>
      </pc:sldChg>
      <pc:sldMasterChg chg="addSldLayout delSldLayout">
        <pc:chgData name="Yasmin Downie" userId="S::yasmin.downie@anewdirection.org.uk::d35eedec-59c2-45ee-82e8-56435193cc21" providerId="AD" clId="Web-{9D61EBE0-9873-9E19-7034-318AC0834578}" dt="2025-12-11T15:16:15.834" v="123"/>
        <pc:sldMasterMkLst>
          <pc:docMk/>
          <pc:sldMasterMk cId="2067795399" sldId="2147483648"/>
        </pc:sldMasterMkLst>
        <pc:sldLayoutChg chg="add">
          <pc:chgData name="Yasmin Downie" userId="S::yasmin.downie@anewdirection.org.uk::d35eedec-59c2-45ee-82e8-56435193cc21" providerId="AD" clId="Web-{9D61EBE0-9873-9E19-7034-318AC0834578}" dt="2025-12-11T15:16:15.834" v="123"/>
          <pc:sldLayoutMkLst>
            <pc:docMk/>
            <pc:sldMasterMk cId="2067795399" sldId="2147483648"/>
            <pc:sldLayoutMk cId="1266729060" sldId="2147483676"/>
          </pc:sldLayoutMkLst>
        </pc:sldLayoutChg>
      </pc:sldMasterChg>
    </pc:docChg>
  </pc:docChgLst>
  <pc:docChgLst>
    <pc:chgData name="Yasmin Downie" userId="S::yasmin.downie@anewdirection.org.uk::d35eedec-59c2-45ee-82e8-56435193cc21" providerId="AD" clId="Web-{0B2147CD-9E78-7EC6-F056-F28686D24688}"/>
    <pc:docChg chg="addSld delSld modSld">
      <pc:chgData name="Yasmin Downie" userId="S::yasmin.downie@anewdirection.org.uk::d35eedec-59c2-45ee-82e8-56435193cc21" providerId="AD" clId="Web-{0B2147CD-9E78-7EC6-F056-F28686D24688}" dt="2025-12-11T15:53:01.752" v="39"/>
      <pc:docMkLst>
        <pc:docMk/>
      </pc:docMkLst>
      <pc:sldChg chg="delSp modSp">
        <pc:chgData name="Yasmin Downie" userId="S::yasmin.downie@anewdirection.org.uk::d35eedec-59c2-45ee-82e8-56435193cc21" providerId="AD" clId="Web-{0B2147CD-9E78-7EC6-F056-F28686D24688}" dt="2025-12-11T15:44:03.456" v="6" actId="14100"/>
        <pc:sldMkLst>
          <pc:docMk/>
          <pc:sldMk cId="1722983775" sldId="305"/>
        </pc:sldMkLst>
        <pc:spChg chg="mod">
          <ac:chgData name="Yasmin Downie" userId="S::yasmin.downie@anewdirection.org.uk::d35eedec-59c2-45ee-82e8-56435193cc21" providerId="AD" clId="Web-{0B2147CD-9E78-7EC6-F056-F28686D24688}" dt="2025-12-11T15:43:52.034" v="2" actId="20577"/>
          <ac:spMkLst>
            <pc:docMk/>
            <pc:sldMk cId="1722983775" sldId="305"/>
            <ac:spMk id="13" creationId="{2A5134BB-72F5-37DF-3A30-B1B080065B72}"/>
          </ac:spMkLst>
        </pc:spChg>
        <pc:picChg chg="mod">
          <ac:chgData name="Yasmin Downie" userId="S::yasmin.downie@anewdirection.org.uk::d35eedec-59c2-45ee-82e8-56435193cc21" providerId="AD" clId="Web-{0B2147CD-9E78-7EC6-F056-F28686D24688}" dt="2025-12-11T15:44:03.456" v="6" actId="14100"/>
          <ac:picMkLst>
            <pc:docMk/>
            <pc:sldMk cId="1722983775" sldId="305"/>
            <ac:picMk id="5" creationId="{A28637B4-E722-D895-C359-E6632538325B}"/>
          </ac:picMkLst>
        </pc:picChg>
      </pc:sldChg>
      <pc:sldChg chg="modSp">
        <pc:chgData name="Yasmin Downie" userId="S::yasmin.downie@anewdirection.org.uk::d35eedec-59c2-45ee-82e8-56435193cc21" providerId="AD" clId="Web-{0B2147CD-9E78-7EC6-F056-F28686D24688}" dt="2025-12-11T15:50:40.916" v="17" actId="20577"/>
        <pc:sldMkLst>
          <pc:docMk/>
          <pc:sldMk cId="873190524" sldId="317"/>
        </pc:sldMkLst>
        <pc:spChg chg="mod">
          <ac:chgData name="Yasmin Downie" userId="S::yasmin.downie@anewdirection.org.uk::d35eedec-59c2-45ee-82e8-56435193cc21" providerId="AD" clId="Web-{0B2147CD-9E78-7EC6-F056-F28686D24688}" dt="2025-12-11T15:50:40.916" v="17" actId="20577"/>
          <ac:spMkLst>
            <pc:docMk/>
            <pc:sldMk cId="873190524" sldId="317"/>
            <ac:spMk id="21" creationId="{050835BC-EE3E-25ED-A24D-CC9F34EBE2CE}"/>
          </ac:spMkLst>
        </pc:spChg>
      </pc:sldChg>
      <pc:sldChg chg="addSp delSp modSp">
        <pc:chgData name="Yasmin Downie" userId="S::yasmin.downie@anewdirection.org.uk::d35eedec-59c2-45ee-82e8-56435193cc21" providerId="AD" clId="Web-{0B2147CD-9E78-7EC6-F056-F28686D24688}" dt="2025-12-11T15:53:01.752" v="39"/>
        <pc:sldMkLst>
          <pc:docMk/>
          <pc:sldMk cId="1000930207" sldId="319"/>
        </pc:sldMkLst>
        <pc:spChg chg="mod">
          <ac:chgData name="Yasmin Downie" userId="S::yasmin.downie@anewdirection.org.uk::d35eedec-59c2-45ee-82e8-56435193cc21" providerId="AD" clId="Web-{0B2147CD-9E78-7EC6-F056-F28686D24688}" dt="2025-12-11T15:52:22.108" v="29" actId="1076"/>
          <ac:spMkLst>
            <pc:docMk/>
            <pc:sldMk cId="1000930207" sldId="319"/>
            <ac:spMk id="2" creationId="{039DD695-C43D-9C93-40FC-91ADC67BAECB}"/>
          </ac:spMkLst>
        </pc:spChg>
        <pc:spChg chg="mod">
          <ac:chgData name="Yasmin Downie" userId="S::yasmin.downie@anewdirection.org.uk::d35eedec-59c2-45ee-82e8-56435193cc21" providerId="AD" clId="Web-{0B2147CD-9E78-7EC6-F056-F28686D24688}" dt="2025-12-11T15:52:53.439" v="37" actId="1076"/>
          <ac:spMkLst>
            <pc:docMk/>
            <pc:sldMk cId="1000930207" sldId="319"/>
            <ac:spMk id="3" creationId="{79418EDC-9872-DF2D-2ACB-BC5EC4886E1B}"/>
          </ac:spMkLst>
        </pc:spChg>
        <pc:spChg chg="add mod">
          <ac:chgData name="Yasmin Downie" userId="S::yasmin.downie@anewdirection.org.uk::d35eedec-59c2-45ee-82e8-56435193cc21" providerId="AD" clId="Web-{0B2147CD-9E78-7EC6-F056-F28686D24688}" dt="2025-12-11T15:52:29.187" v="32"/>
          <ac:spMkLst>
            <pc:docMk/>
            <pc:sldMk cId="1000930207" sldId="319"/>
            <ac:spMk id="9" creationId="{3C3393BE-CF82-617C-3385-59C3A27CADEA}"/>
          </ac:spMkLst>
        </pc:spChg>
        <pc:picChg chg="add mod ord modCrop">
          <ac:chgData name="Yasmin Downie" userId="S::yasmin.downie@anewdirection.org.uk::d35eedec-59c2-45ee-82e8-56435193cc21" providerId="AD" clId="Web-{0B2147CD-9E78-7EC6-F056-F28686D24688}" dt="2025-12-11T15:53:01.752" v="39"/>
          <ac:picMkLst>
            <pc:docMk/>
            <pc:sldMk cId="1000930207" sldId="319"/>
            <ac:picMk id="6" creationId="{2C246A18-BC2F-EEF0-B4C9-E69A4BB601C5}"/>
          </ac:picMkLst>
        </pc:picChg>
      </pc:sldChg>
    </pc:docChg>
  </pc:docChgLst>
  <pc:docChgLst>
    <pc:chgData name="Jess McDermott" userId="9c858ad1-21f6-46dd-b511-a50d6f2d22aa" providerId="ADAL" clId="{088B1E1F-E60B-53F1-ADE9-CAE9F910CEEE}"/>
    <pc:docChg chg="undo custSel addSld modSld">
      <pc:chgData name="Jess McDermott" userId="9c858ad1-21f6-46dd-b511-a50d6f2d22aa" providerId="ADAL" clId="{088B1E1F-E60B-53F1-ADE9-CAE9F910CEEE}" dt="2025-12-18T09:32:00.147" v="78" actId="14100"/>
      <pc:docMkLst>
        <pc:docMk/>
      </pc:docMkLst>
      <pc:sldChg chg="delSp mod">
        <pc:chgData name="Jess McDermott" userId="9c858ad1-21f6-46dd-b511-a50d6f2d22aa" providerId="ADAL" clId="{088B1E1F-E60B-53F1-ADE9-CAE9F910CEEE}" dt="2025-12-18T09:21:14.430" v="65" actId="478"/>
        <pc:sldMkLst>
          <pc:docMk/>
          <pc:sldMk cId="320952730" sldId="276"/>
        </pc:sldMkLst>
        <pc:spChg chg="del">
          <ac:chgData name="Jess McDermott" userId="9c858ad1-21f6-46dd-b511-a50d6f2d22aa" providerId="ADAL" clId="{088B1E1F-E60B-53F1-ADE9-CAE9F910CEEE}" dt="2025-12-18T09:21:14.430" v="65" actId="478"/>
          <ac:spMkLst>
            <pc:docMk/>
            <pc:sldMk cId="320952730" sldId="276"/>
            <ac:spMk id="3" creationId="{7ACE58F6-878F-3AC9-6D94-64F809BC58B8}"/>
          </ac:spMkLst>
        </pc:spChg>
      </pc:sldChg>
      <pc:sldChg chg="delSp modSp mod">
        <pc:chgData name="Jess McDermott" userId="9c858ad1-21f6-46dd-b511-a50d6f2d22aa" providerId="ADAL" clId="{088B1E1F-E60B-53F1-ADE9-CAE9F910CEEE}" dt="2025-12-18T09:09:20.312" v="9" actId="20577"/>
        <pc:sldMkLst>
          <pc:docMk/>
          <pc:sldMk cId="846013180" sldId="285"/>
        </pc:sldMkLst>
        <pc:spChg chg="mod">
          <ac:chgData name="Jess McDermott" userId="9c858ad1-21f6-46dd-b511-a50d6f2d22aa" providerId="ADAL" clId="{088B1E1F-E60B-53F1-ADE9-CAE9F910CEEE}" dt="2025-12-18T09:09:20.312" v="9" actId="20577"/>
          <ac:spMkLst>
            <pc:docMk/>
            <pc:sldMk cId="846013180" sldId="285"/>
            <ac:spMk id="5" creationId="{4AC6576B-5090-F184-FF4E-BFA80EC25EE3}"/>
          </ac:spMkLst>
        </pc:spChg>
        <pc:spChg chg="mod">
          <ac:chgData name="Jess McDermott" userId="9c858ad1-21f6-46dd-b511-a50d6f2d22aa" providerId="ADAL" clId="{088B1E1F-E60B-53F1-ADE9-CAE9F910CEEE}" dt="2025-12-18T09:08:49.683" v="4" actId="20577"/>
          <ac:spMkLst>
            <pc:docMk/>
            <pc:sldMk cId="846013180" sldId="285"/>
            <ac:spMk id="6" creationId="{87478389-357C-32F3-85F4-93F86550AEBC}"/>
          </ac:spMkLst>
        </pc:spChg>
        <pc:spChg chg="del">
          <ac:chgData name="Jess McDermott" userId="9c858ad1-21f6-46dd-b511-a50d6f2d22aa" providerId="ADAL" clId="{088B1E1F-E60B-53F1-ADE9-CAE9F910CEEE}" dt="2025-12-18T09:08:35.022" v="0" actId="478"/>
          <ac:spMkLst>
            <pc:docMk/>
            <pc:sldMk cId="846013180" sldId="285"/>
            <ac:spMk id="7" creationId="{1EEE0B89-9D0F-47D0-84F0-A26FC74E741F}"/>
          </ac:spMkLst>
        </pc:spChg>
        <pc:spChg chg="del">
          <ac:chgData name="Jess McDermott" userId="9c858ad1-21f6-46dd-b511-a50d6f2d22aa" providerId="ADAL" clId="{088B1E1F-E60B-53F1-ADE9-CAE9F910CEEE}" dt="2025-12-18T09:08:38.863" v="1" actId="478"/>
          <ac:spMkLst>
            <pc:docMk/>
            <pc:sldMk cId="846013180" sldId="285"/>
            <ac:spMk id="8" creationId="{534A54FB-D8D5-A131-9E06-8412F87EFFD4}"/>
          </ac:spMkLst>
        </pc:spChg>
      </pc:sldChg>
      <pc:sldChg chg="modSp mod">
        <pc:chgData name="Jess McDermott" userId="9c858ad1-21f6-46dd-b511-a50d6f2d22aa" providerId="ADAL" clId="{088B1E1F-E60B-53F1-ADE9-CAE9F910CEEE}" dt="2025-12-18T09:09:47.357" v="12" actId="20577"/>
        <pc:sldMkLst>
          <pc:docMk/>
          <pc:sldMk cId="2403678098" sldId="300"/>
        </pc:sldMkLst>
        <pc:spChg chg="mod">
          <ac:chgData name="Jess McDermott" userId="9c858ad1-21f6-46dd-b511-a50d6f2d22aa" providerId="ADAL" clId="{088B1E1F-E60B-53F1-ADE9-CAE9F910CEEE}" dt="2025-12-18T09:09:40.557" v="11" actId="20577"/>
          <ac:spMkLst>
            <pc:docMk/>
            <pc:sldMk cId="2403678098" sldId="300"/>
            <ac:spMk id="8" creationId="{E4558A34-199F-C84B-14B5-1B057DF4982E}"/>
          </ac:spMkLst>
        </pc:spChg>
        <pc:spChg chg="mod">
          <ac:chgData name="Jess McDermott" userId="9c858ad1-21f6-46dd-b511-a50d6f2d22aa" providerId="ADAL" clId="{088B1E1F-E60B-53F1-ADE9-CAE9F910CEEE}" dt="2025-12-18T09:09:47.357" v="12" actId="20577"/>
          <ac:spMkLst>
            <pc:docMk/>
            <pc:sldMk cId="2403678098" sldId="300"/>
            <ac:spMk id="14" creationId="{8F3E1918-3C0F-4624-F662-6506D3D478D3}"/>
          </ac:spMkLst>
        </pc:spChg>
      </pc:sldChg>
      <pc:sldChg chg="modSp mod">
        <pc:chgData name="Jess McDermott" userId="9c858ad1-21f6-46dd-b511-a50d6f2d22aa" providerId="ADAL" clId="{088B1E1F-E60B-53F1-ADE9-CAE9F910CEEE}" dt="2025-12-18T09:11:04.303" v="22" actId="20577"/>
        <pc:sldMkLst>
          <pc:docMk/>
          <pc:sldMk cId="1959678454" sldId="304"/>
        </pc:sldMkLst>
        <pc:spChg chg="mod">
          <ac:chgData name="Jess McDermott" userId="9c858ad1-21f6-46dd-b511-a50d6f2d22aa" providerId="ADAL" clId="{088B1E1F-E60B-53F1-ADE9-CAE9F910CEEE}" dt="2025-12-18T09:11:00.794" v="20" actId="20577"/>
          <ac:spMkLst>
            <pc:docMk/>
            <pc:sldMk cId="1959678454" sldId="304"/>
            <ac:spMk id="6" creationId="{9670DA9E-F57A-BFF6-5F9F-E12C235A5040}"/>
          </ac:spMkLst>
        </pc:spChg>
        <pc:spChg chg="mod">
          <ac:chgData name="Jess McDermott" userId="9c858ad1-21f6-46dd-b511-a50d6f2d22aa" providerId="ADAL" clId="{088B1E1F-E60B-53F1-ADE9-CAE9F910CEEE}" dt="2025-12-18T09:11:04.303" v="22" actId="20577"/>
          <ac:spMkLst>
            <pc:docMk/>
            <pc:sldMk cId="1959678454" sldId="304"/>
            <ac:spMk id="7" creationId="{AAE46477-8AD7-87A6-B798-3C66EBF12DE7}"/>
          </ac:spMkLst>
        </pc:spChg>
      </pc:sldChg>
      <pc:sldChg chg="addSp delSp modSp mod">
        <pc:chgData name="Jess McDermott" userId="9c858ad1-21f6-46dd-b511-a50d6f2d22aa" providerId="ADAL" clId="{088B1E1F-E60B-53F1-ADE9-CAE9F910CEEE}" dt="2025-12-18T09:10:41.311" v="18"/>
        <pc:sldMkLst>
          <pc:docMk/>
          <pc:sldMk cId="1722983775" sldId="305"/>
        </pc:sldMkLst>
        <pc:spChg chg="del">
          <ac:chgData name="Jess McDermott" userId="9c858ad1-21f6-46dd-b511-a50d6f2d22aa" providerId="ADAL" clId="{088B1E1F-E60B-53F1-ADE9-CAE9F910CEEE}" dt="2025-12-18T09:10:40.390" v="17" actId="478"/>
          <ac:spMkLst>
            <pc:docMk/>
            <pc:sldMk cId="1722983775" sldId="305"/>
            <ac:spMk id="2" creationId="{02B3F514-078C-58F2-4484-6EE33AA9A20B}"/>
          </ac:spMkLst>
        </pc:spChg>
        <pc:spChg chg="add mod">
          <ac:chgData name="Jess McDermott" userId="9c858ad1-21f6-46dd-b511-a50d6f2d22aa" providerId="ADAL" clId="{088B1E1F-E60B-53F1-ADE9-CAE9F910CEEE}" dt="2025-12-18T09:10:41.311" v="18"/>
          <ac:spMkLst>
            <pc:docMk/>
            <pc:sldMk cId="1722983775" sldId="305"/>
            <ac:spMk id="3" creationId="{ADD5B3F5-AB58-6A46-E46A-C182915F05C3}"/>
          </ac:spMkLst>
        </pc:spChg>
        <pc:spChg chg="del mod">
          <ac:chgData name="Jess McDermott" userId="9c858ad1-21f6-46dd-b511-a50d6f2d22aa" providerId="ADAL" clId="{088B1E1F-E60B-53F1-ADE9-CAE9F910CEEE}" dt="2025-12-18T09:10:36.904" v="16" actId="478"/>
          <ac:spMkLst>
            <pc:docMk/>
            <pc:sldMk cId="1722983775" sldId="305"/>
            <ac:spMk id="10" creationId="{9B72EA1A-70FE-D965-B638-D82ED68664AA}"/>
          </ac:spMkLst>
        </pc:spChg>
      </pc:sldChg>
      <pc:sldChg chg="addSp delSp modSp add mod">
        <pc:chgData name="Jess McDermott" userId="9c858ad1-21f6-46dd-b511-a50d6f2d22aa" providerId="ADAL" clId="{088B1E1F-E60B-53F1-ADE9-CAE9F910CEEE}" dt="2025-12-18T09:32:00.147" v="78" actId="14100"/>
        <pc:sldMkLst>
          <pc:docMk/>
          <pc:sldMk cId="3698987157" sldId="316"/>
        </pc:sldMkLst>
        <pc:spChg chg="add del mod">
          <ac:chgData name="Jess McDermott" userId="9c858ad1-21f6-46dd-b511-a50d6f2d22aa" providerId="ADAL" clId="{088B1E1F-E60B-53F1-ADE9-CAE9F910CEEE}" dt="2025-12-18T09:31:56.170" v="76" actId="478"/>
          <ac:spMkLst>
            <pc:docMk/>
            <pc:sldMk cId="3698987157" sldId="316"/>
            <ac:spMk id="6" creationId="{82F32E9E-8496-74A1-1BA9-F507B1A7CF10}"/>
          </ac:spMkLst>
        </pc:spChg>
        <pc:picChg chg="add mod">
          <ac:chgData name="Jess McDermott" userId="9c858ad1-21f6-46dd-b511-a50d6f2d22aa" providerId="ADAL" clId="{088B1E1F-E60B-53F1-ADE9-CAE9F910CEEE}" dt="2025-12-18T09:32:00.147" v="78" actId="14100"/>
          <ac:picMkLst>
            <pc:docMk/>
            <pc:sldMk cId="3698987157" sldId="316"/>
            <ac:picMk id="4" creationId="{E0CEE560-11BA-52BD-8711-175450F1FE67}"/>
          </ac:picMkLst>
        </pc:picChg>
        <pc:picChg chg="del">
          <ac:chgData name="Jess McDermott" userId="9c858ad1-21f6-46dd-b511-a50d6f2d22aa" providerId="ADAL" clId="{088B1E1F-E60B-53F1-ADE9-CAE9F910CEEE}" dt="2025-12-18T09:31:50.174" v="73" actId="478"/>
          <ac:picMkLst>
            <pc:docMk/>
            <pc:sldMk cId="3698987157" sldId="316"/>
            <ac:picMk id="12" creationId="{2611078D-58DC-26DF-9545-73A8FF677877}"/>
          </ac:picMkLst>
        </pc:picChg>
      </pc:sldChg>
      <pc:sldChg chg="modSp mod">
        <pc:chgData name="Jess McDermott" userId="9c858ad1-21f6-46dd-b511-a50d6f2d22aa" providerId="ADAL" clId="{088B1E1F-E60B-53F1-ADE9-CAE9F910CEEE}" dt="2025-12-18T09:16:04.384" v="42" actId="20577"/>
        <pc:sldMkLst>
          <pc:docMk/>
          <pc:sldMk cId="873190524" sldId="317"/>
        </pc:sldMkLst>
        <pc:spChg chg="mod">
          <ac:chgData name="Jess McDermott" userId="9c858ad1-21f6-46dd-b511-a50d6f2d22aa" providerId="ADAL" clId="{088B1E1F-E60B-53F1-ADE9-CAE9F910CEEE}" dt="2025-12-18T09:16:04.384" v="42" actId="20577"/>
          <ac:spMkLst>
            <pc:docMk/>
            <pc:sldMk cId="873190524" sldId="317"/>
            <ac:spMk id="17" creationId="{0A8D98DF-F118-16CE-27DD-95D825F0AD38}"/>
          </ac:spMkLst>
        </pc:spChg>
      </pc:sldChg>
      <pc:sldChg chg="modSp mod">
        <pc:chgData name="Jess McDermott" userId="9c858ad1-21f6-46dd-b511-a50d6f2d22aa" providerId="ADAL" clId="{088B1E1F-E60B-53F1-ADE9-CAE9F910CEEE}" dt="2025-12-18T09:18:07.398" v="63" actId="20577"/>
        <pc:sldMkLst>
          <pc:docMk/>
          <pc:sldMk cId="2687233355" sldId="318"/>
        </pc:sldMkLst>
        <pc:spChg chg="mod">
          <ac:chgData name="Jess McDermott" userId="9c858ad1-21f6-46dd-b511-a50d6f2d22aa" providerId="ADAL" clId="{088B1E1F-E60B-53F1-ADE9-CAE9F910CEEE}" dt="2025-12-18T09:17:57.474" v="62" actId="20577"/>
          <ac:spMkLst>
            <pc:docMk/>
            <pc:sldMk cId="2687233355" sldId="318"/>
            <ac:spMk id="2" creationId="{050835BC-EE3E-25ED-A24D-CC9F34EBE2CE}"/>
          </ac:spMkLst>
        </pc:spChg>
        <pc:spChg chg="mod">
          <ac:chgData name="Jess McDermott" userId="9c858ad1-21f6-46dd-b511-a50d6f2d22aa" providerId="ADAL" clId="{088B1E1F-E60B-53F1-ADE9-CAE9F910CEEE}" dt="2025-12-18T09:18:07.398" v="63" actId="20577"/>
          <ac:spMkLst>
            <pc:docMk/>
            <pc:sldMk cId="2687233355" sldId="318"/>
            <ac:spMk id="5" creationId="{0A8D98DF-F118-16CE-27DD-95D825F0AD38}"/>
          </ac:spMkLst>
        </pc:spChg>
        <pc:picChg chg="mod">
          <ac:chgData name="Jess McDermott" userId="9c858ad1-21f6-46dd-b511-a50d6f2d22aa" providerId="ADAL" clId="{088B1E1F-E60B-53F1-ADE9-CAE9F910CEEE}" dt="2025-12-18T09:17:35.029" v="47" actId="1076"/>
          <ac:picMkLst>
            <pc:docMk/>
            <pc:sldMk cId="2687233355" sldId="318"/>
            <ac:picMk id="3" creationId="{F422C865-4059-9248-C9E4-CEB09A627B78}"/>
          </ac:picMkLst>
        </pc:picChg>
      </pc:sldChg>
      <pc:sldChg chg="delSp mod">
        <pc:chgData name="Jess McDermott" userId="9c858ad1-21f6-46dd-b511-a50d6f2d22aa" providerId="ADAL" clId="{088B1E1F-E60B-53F1-ADE9-CAE9F910CEEE}" dt="2025-12-18T09:19:25.221" v="64" actId="478"/>
        <pc:sldMkLst>
          <pc:docMk/>
          <pc:sldMk cId="1000930207" sldId="319"/>
        </pc:sldMkLst>
        <pc:spChg chg="del">
          <ac:chgData name="Jess McDermott" userId="9c858ad1-21f6-46dd-b511-a50d6f2d22aa" providerId="ADAL" clId="{088B1E1F-E60B-53F1-ADE9-CAE9F910CEEE}" dt="2025-12-18T09:19:25.221" v="64" actId="478"/>
          <ac:spMkLst>
            <pc:docMk/>
            <pc:sldMk cId="1000930207" sldId="319"/>
            <ac:spMk id="9" creationId="{3C3393BE-CF82-617C-3385-59C3A27CAD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BB563-BEBB-1947-AFB8-7C58F0B74E5A}" type="datetimeFigureOut">
              <a:rPr lang="en-US" smtClean="0"/>
              <a:t>12/18/25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88C21-CA0D-7745-AAF7-3DD44FA39E7A}" type="slidenum">
              <a:rPr lang="en-US" smtClean="0"/>
              <a:t>‹#›</a:t>
            </a:fld>
            <a:endParaRPr lang="en-US"/>
          </a:p>
        </p:txBody>
      </p:sp>
    </p:spTree>
    <p:extLst>
      <p:ext uri="{BB962C8B-B14F-4D97-AF65-F5344CB8AC3E}">
        <p14:creationId xmlns:p14="http://schemas.microsoft.com/office/powerpoint/2010/main" val="1393746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F27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 name="Text Placeholder 14">
            <a:extLst>
              <a:ext uri="{FF2B5EF4-FFF2-40B4-BE49-F238E27FC236}">
                <a16:creationId xmlns:a16="http://schemas.microsoft.com/office/drawing/2014/main" id="{CBBF7671-7935-B23D-2AE2-1CDD84344821}"/>
              </a:ext>
            </a:extLst>
          </p:cNvPr>
          <p:cNvSpPr>
            <a:spLocks noGrp="1"/>
          </p:cNvSpPr>
          <p:nvPr>
            <p:ph type="body" sz="quarter" idx="24"/>
          </p:nvPr>
        </p:nvSpPr>
        <p:spPr>
          <a:xfrm>
            <a:off x="310998" y="5843588"/>
            <a:ext cx="4542587" cy="901700"/>
          </a:xfrm>
        </p:spPr>
        <p:txBody>
          <a:bodyPr lIns="0" rIns="0">
            <a:noAutofit/>
          </a:bodyPr>
          <a:lstStyle>
            <a:lvl1pPr marL="0" indent="0">
              <a:buNone/>
              <a:defRPr sz="14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a:t>Click to edit Master text styles</a:t>
            </a:r>
          </a:p>
        </p:txBody>
      </p:sp>
      <p:pic>
        <p:nvPicPr>
          <p:cNvPr id="3" name="Picture 2" descr="A colorful squares with white text&#10;&#10;AI-generated content may be incorrect.">
            <a:extLst>
              <a:ext uri="{FF2B5EF4-FFF2-40B4-BE49-F238E27FC236}">
                <a16:creationId xmlns:a16="http://schemas.microsoft.com/office/drawing/2014/main" id="{72AD3CEE-139A-7048-B7E9-7B4D0D978108}"/>
              </a:ext>
            </a:extLst>
          </p:cNvPr>
          <p:cNvPicPr>
            <a:picLocks noChangeAspect="1"/>
          </p:cNvPicPr>
          <p:nvPr userDrawn="1"/>
        </p:nvPicPr>
        <p:blipFill>
          <a:blip r:embed="rId2"/>
          <a:stretch>
            <a:fillRect/>
          </a:stretch>
        </p:blipFill>
        <p:spPr>
          <a:xfrm>
            <a:off x="10255672" y="5754274"/>
            <a:ext cx="1936328" cy="1022913"/>
          </a:xfrm>
          <a:prstGeom prst="rect">
            <a:avLst/>
          </a:prstGeom>
        </p:spPr>
      </p:pic>
      <p:sp>
        <p:nvSpPr>
          <p:cNvPr id="5" name="Picture Placeholder 4">
            <a:extLst>
              <a:ext uri="{FF2B5EF4-FFF2-40B4-BE49-F238E27FC236}">
                <a16:creationId xmlns:a16="http://schemas.microsoft.com/office/drawing/2014/main" id="{17DA226D-36EA-FDF0-0C2B-E9C883E5B73F}"/>
              </a:ext>
            </a:extLst>
          </p:cNvPr>
          <p:cNvSpPr>
            <a:spLocks noGrp="1"/>
          </p:cNvSpPr>
          <p:nvPr>
            <p:ph type="pic" sz="quarter" idx="25" hasCustomPrompt="1"/>
          </p:nvPr>
        </p:nvSpPr>
        <p:spPr>
          <a:xfrm>
            <a:off x="6858993" y="-1374232"/>
            <a:ext cx="6646102" cy="528052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p>
            <a:r>
              <a:rPr lang="en-US"/>
              <a:t>v</a:t>
            </a:r>
          </a:p>
        </p:txBody>
      </p:sp>
    </p:spTree>
    <p:extLst>
      <p:ext uri="{BB962C8B-B14F-4D97-AF65-F5344CB8AC3E}">
        <p14:creationId xmlns:p14="http://schemas.microsoft.com/office/powerpoint/2010/main" val="31179835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ED514C-1736-DC88-95D2-898CE8A808F8}"/>
              </a:ext>
            </a:extLst>
          </p:cNvPr>
          <p:cNvSpPr txBox="1"/>
          <p:nvPr userDrawn="1"/>
        </p:nvSpPr>
        <p:spPr>
          <a:xfrm>
            <a:off x="317687" y="332435"/>
            <a:ext cx="8808354" cy="95410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a:latin typeface="Poppins" pitchFamily="2" charset="77"/>
                <a:cs typeface="Poppins" pitchFamily="2" charset="77"/>
              </a:rPr>
              <a:t>About New Direction</a:t>
            </a:r>
          </a:p>
          <a:p>
            <a:endParaRPr lang="en-US" sz="2800" b="1">
              <a:latin typeface="Poppins" pitchFamily="2" charset="77"/>
              <a:cs typeface="Poppins" pitchFamily="2" charset="77"/>
            </a:endParaRPr>
          </a:p>
        </p:txBody>
      </p:sp>
      <p:sp>
        <p:nvSpPr>
          <p:cNvPr id="3" name="TextBox 2">
            <a:extLst>
              <a:ext uri="{FF2B5EF4-FFF2-40B4-BE49-F238E27FC236}">
                <a16:creationId xmlns:a16="http://schemas.microsoft.com/office/drawing/2014/main" id="{294BE5FB-FE9B-FB2F-BC81-48554D499783}"/>
              </a:ext>
            </a:extLst>
          </p:cNvPr>
          <p:cNvSpPr txBox="1"/>
          <p:nvPr userDrawn="1"/>
        </p:nvSpPr>
        <p:spPr>
          <a:xfrm>
            <a:off x="317686" y="5867427"/>
            <a:ext cx="2862835"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effectLst/>
                <a:latin typeface="Poppins" pitchFamily="2" charset="77"/>
                <a:cs typeface="Poppins" pitchFamily="2" charset="77"/>
              </a:rPr>
              <a:t>Primary Arts is supported by The City of London Corporation City Educational Trust Fund (29084), a City of London Corporation charity.</a:t>
            </a:r>
            <a:endParaRPr lang="en-US" sz="1100">
              <a:latin typeface="Poppins" pitchFamily="2" charset="77"/>
              <a:cs typeface="Poppins" pitchFamily="2" charset="77"/>
            </a:endParaRPr>
          </a:p>
        </p:txBody>
      </p:sp>
      <p:pic>
        <p:nvPicPr>
          <p:cNvPr id="8" name="Picture 7" descr="A white and orange shield with a cross on it&#10;&#10;Description automatically generated">
            <a:extLst>
              <a:ext uri="{FF2B5EF4-FFF2-40B4-BE49-F238E27FC236}">
                <a16:creationId xmlns:a16="http://schemas.microsoft.com/office/drawing/2014/main" id="{002B5766-901A-F9C3-C48F-8960B0366F98}"/>
              </a:ext>
            </a:extLst>
          </p:cNvPr>
          <p:cNvPicPr>
            <a:picLocks noChangeAspect="1"/>
          </p:cNvPicPr>
          <p:nvPr userDrawn="1"/>
        </p:nvPicPr>
        <p:blipFill>
          <a:blip r:embed="rId2"/>
          <a:stretch>
            <a:fillRect/>
          </a:stretch>
        </p:blipFill>
        <p:spPr>
          <a:xfrm>
            <a:off x="423134" y="4611052"/>
            <a:ext cx="822624" cy="1113970"/>
          </a:xfrm>
          <a:prstGeom prst="rect">
            <a:avLst/>
          </a:prstGeom>
        </p:spPr>
      </p:pic>
      <p:pic>
        <p:nvPicPr>
          <p:cNvPr id="10" name="Picture 9">
            <a:extLst>
              <a:ext uri="{FF2B5EF4-FFF2-40B4-BE49-F238E27FC236}">
                <a16:creationId xmlns:a16="http://schemas.microsoft.com/office/drawing/2014/main" id="{51AEA6F6-12C3-A2B4-E53E-488DD39C0C4C}"/>
              </a:ext>
            </a:extLst>
          </p:cNvPr>
          <p:cNvPicPr>
            <a:picLocks noChangeAspect="1"/>
          </p:cNvPicPr>
          <p:nvPr userDrawn="1"/>
        </p:nvPicPr>
        <p:blipFill>
          <a:blip r:embed="rId3"/>
          <a:stretch>
            <a:fillRect/>
          </a:stretch>
        </p:blipFill>
        <p:spPr>
          <a:xfrm>
            <a:off x="9792137" y="5725022"/>
            <a:ext cx="2028388" cy="851809"/>
          </a:xfrm>
          <a:prstGeom prst="rect">
            <a:avLst/>
          </a:prstGeom>
        </p:spPr>
      </p:pic>
      <p:sp>
        <p:nvSpPr>
          <p:cNvPr id="12" name="TextBox 11">
            <a:extLst>
              <a:ext uri="{FF2B5EF4-FFF2-40B4-BE49-F238E27FC236}">
                <a16:creationId xmlns:a16="http://schemas.microsoft.com/office/drawing/2014/main" id="{C9DBC138-81AB-3D99-6AA2-2D49E1BC5D7B}"/>
              </a:ext>
            </a:extLst>
          </p:cNvPr>
          <p:cNvSpPr txBox="1"/>
          <p:nvPr userDrawn="1"/>
        </p:nvSpPr>
        <p:spPr>
          <a:xfrm>
            <a:off x="317687" y="1357745"/>
            <a:ext cx="6555798" cy="4524315"/>
          </a:xfrm>
          <a:prstGeom prst="rect">
            <a:avLst/>
          </a:prstGeom>
          <a:noFill/>
        </p:spPr>
        <p:txBody>
          <a:bodyPr wrap="square" lIns="0" rIns="0" rtlCol="0">
            <a:spAutoFit/>
          </a:bodyPr>
          <a:lstStyle/>
          <a:p>
            <a:r>
              <a:rPr lang="en-US" sz="1800">
                <a:effectLst/>
                <a:latin typeface="Poppins" pitchFamily="2" charset="77"/>
              </a:rPr>
              <a:t>A New Direction is an award-winning charity (1126216) working to enhance the capacity and agency of children and young people in London to own their creativity, shape culture, and achieve their creative potential.</a:t>
            </a:r>
          </a:p>
          <a:p>
            <a:endParaRPr lang="en-US" sz="1800">
              <a:effectLst/>
              <a:latin typeface="Poppins" pitchFamily="2" charset="77"/>
            </a:endParaRPr>
          </a:p>
          <a:p>
            <a:r>
              <a:rPr lang="en-US" sz="1800">
                <a:effectLst/>
                <a:latin typeface="Poppins" pitchFamily="2" charset="77"/>
              </a:rPr>
              <a:t>Primary Arts is supported by The City of London Corporation City Educational Trust Fund (29084), a City of London Corporation charity. We are extremely grateful to them for their support. </a:t>
            </a:r>
          </a:p>
          <a:p>
            <a:endParaRPr lang="en-GB" b="1">
              <a:effectLst/>
              <a:latin typeface="Poppins" pitchFamily="2" charset="77"/>
              <a:cs typeface="Poppins" pitchFamily="2" charset="77"/>
            </a:endParaRPr>
          </a:p>
          <a:p>
            <a:endParaRPr lang="en-GB" b="1">
              <a:effectLst/>
              <a:latin typeface="Poppins" pitchFamily="2" charset="77"/>
              <a:cs typeface="Poppins" pitchFamily="2" charset="77"/>
            </a:endParaRPr>
          </a:p>
          <a:p>
            <a:endParaRPr lang="en-GB" b="1">
              <a:effectLst/>
              <a:latin typeface="Poppins" pitchFamily="2" charset="77"/>
              <a:cs typeface="Poppins" pitchFamily="2" charset="77"/>
            </a:endParaRPr>
          </a:p>
          <a:p>
            <a:endParaRPr lang="en-GB" b="1">
              <a:effectLst/>
              <a:latin typeface="Poppins" pitchFamily="2" charset="77"/>
              <a:cs typeface="Poppins" pitchFamily="2" charset="77"/>
            </a:endParaRPr>
          </a:p>
          <a:p>
            <a:endParaRPr lang="en-GB" b="1">
              <a:effectLst/>
              <a:latin typeface="Poppins" pitchFamily="2" charset="77"/>
              <a:cs typeface="Poppins" pitchFamily="2" charset="77"/>
            </a:endParaRPr>
          </a:p>
          <a:p>
            <a:pPr lvl="0"/>
            <a:endParaRPr lang="en-GB">
              <a:latin typeface="Poppins" pitchFamily="2" charset="77"/>
              <a:cs typeface="Poppins" pitchFamily="2" charset="77"/>
            </a:endParaRPr>
          </a:p>
          <a:p>
            <a:endParaRPr lang="en-US">
              <a:latin typeface="Poppins" pitchFamily="2" charset="77"/>
              <a:cs typeface="Poppins" pitchFamily="2" charset="77"/>
            </a:endParaRPr>
          </a:p>
        </p:txBody>
      </p:sp>
      <p:pic>
        <p:nvPicPr>
          <p:cNvPr id="14" name="Picture 13" descr="A white square with black letters&#10;&#10;Description automatically generated">
            <a:extLst>
              <a:ext uri="{FF2B5EF4-FFF2-40B4-BE49-F238E27FC236}">
                <a16:creationId xmlns:a16="http://schemas.microsoft.com/office/drawing/2014/main" id="{EB664633-8734-257C-DAE5-935DDBA876C7}"/>
              </a:ext>
            </a:extLst>
          </p:cNvPr>
          <p:cNvPicPr>
            <a:picLocks noChangeAspect="1"/>
          </p:cNvPicPr>
          <p:nvPr userDrawn="1"/>
        </p:nvPicPr>
        <p:blipFill>
          <a:blip r:embed="rId4"/>
          <a:stretch>
            <a:fillRect/>
          </a:stretch>
        </p:blipFill>
        <p:spPr>
          <a:xfrm>
            <a:off x="7571703" y="3291123"/>
            <a:ext cx="410761" cy="410761"/>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37A70833-1703-21A8-BB63-003B8508FF32}"/>
              </a:ext>
            </a:extLst>
          </p:cNvPr>
          <p:cNvPicPr>
            <a:picLocks noChangeAspect="1"/>
          </p:cNvPicPr>
          <p:nvPr userDrawn="1"/>
        </p:nvPicPr>
        <p:blipFill>
          <a:blip r:embed="rId5"/>
          <a:stretch>
            <a:fillRect/>
          </a:stretch>
        </p:blipFill>
        <p:spPr>
          <a:xfrm>
            <a:off x="7571703" y="1960409"/>
            <a:ext cx="410761" cy="407280"/>
          </a:xfrm>
          <a:prstGeom prst="rect">
            <a:avLst/>
          </a:prstGeom>
        </p:spPr>
      </p:pic>
      <p:pic>
        <p:nvPicPr>
          <p:cNvPr id="16" name="Picture 15" descr="A white and black logo&#10;&#10;Description automatically generated">
            <a:extLst>
              <a:ext uri="{FF2B5EF4-FFF2-40B4-BE49-F238E27FC236}">
                <a16:creationId xmlns:a16="http://schemas.microsoft.com/office/drawing/2014/main" id="{238D6084-0362-C533-575C-3B2C96C90379}"/>
              </a:ext>
            </a:extLst>
          </p:cNvPr>
          <p:cNvPicPr>
            <a:picLocks noChangeAspect="1"/>
          </p:cNvPicPr>
          <p:nvPr userDrawn="1"/>
        </p:nvPicPr>
        <p:blipFill>
          <a:blip r:embed="rId6"/>
          <a:stretch>
            <a:fillRect/>
          </a:stretch>
        </p:blipFill>
        <p:spPr>
          <a:xfrm>
            <a:off x="7571703" y="2829406"/>
            <a:ext cx="410761" cy="410761"/>
          </a:xfrm>
          <a:prstGeom prst="rect">
            <a:avLst/>
          </a:prstGeom>
        </p:spPr>
      </p:pic>
      <p:pic>
        <p:nvPicPr>
          <p:cNvPr id="17" name="Picture 16" descr="A white logo with a black background&#10;&#10;Description automatically generated">
            <a:extLst>
              <a:ext uri="{FF2B5EF4-FFF2-40B4-BE49-F238E27FC236}">
                <a16:creationId xmlns:a16="http://schemas.microsoft.com/office/drawing/2014/main" id="{CC74D37F-8ECA-302E-9374-1DE5A54BA1C4}"/>
              </a:ext>
            </a:extLst>
          </p:cNvPr>
          <p:cNvPicPr>
            <a:picLocks noChangeAspect="1"/>
          </p:cNvPicPr>
          <p:nvPr userDrawn="1"/>
        </p:nvPicPr>
        <p:blipFill>
          <a:blip r:embed="rId7"/>
          <a:stretch>
            <a:fillRect/>
          </a:stretch>
        </p:blipFill>
        <p:spPr>
          <a:xfrm>
            <a:off x="7571703" y="2388900"/>
            <a:ext cx="410761" cy="407280"/>
          </a:xfrm>
          <a:prstGeom prst="rect">
            <a:avLst/>
          </a:prstGeom>
        </p:spPr>
      </p:pic>
      <p:sp>
        <p:nvSpPr>
          <p:cNvPr id="11" name="Text Placeholder 10">
            <a:extLst>
              <a:ext uri="{FF2B5EF4-FFF2-40B4-BE49-F238E27FC236}">
                <a16:creationId xmlns:a16="http://schemas.microsoft.com/office/drawing/2014/main" id="{279214A2-12C6-6203-FEFA-3A36C15D4EAD}"/>
              </a:ext>
            </a:extLst>
          </p:cNvPr>
          <p:cNvSpPr>
            <a:spLocks noGrp="1"/>
          </p:cNvSpPr>
          <p:nvPr>
            <p:ph type="body" sz="quarter" idx="10" hasCustomPrompt="1"/>
          </p:nvPr>
        </p:nvSpPr>
        <p:spPr>
          <a:xfrm>
            <a:off x="3416300" y="5867427"/>
            <a:ext cx="6042025" cy="647673"/>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a:t>Image credit</a:t>
            </a:r>
          </a:p>
        </p:txBody>
      </p:sp>
      <p:grpSp>
        <p:nvGrpSpPr>
          <p:cNvPr id="2" name="Group 1">
            <a:extLst>
              <a:ext uri="{FF2B5EF4-FFF2-40B4-BE49-F238E27FC236}">
                <a16:creationId xmlns:a16="http://schemas.microsoft.com/office/drawing/2014/main" id="{5055595D-5AE2-C4A2-3CC8-C8CCDF5915B1}"/>
              </a:ext>
            </a:extLst>
          </p:cNvPr>
          <p:cNvGrpSpPr/>
          <p:nvPr userDrawn="1"/>
        </p:nvGrpSpPr>
        <p:grpSpPr>
          <a:xfrm>
            <a:off x="9241015" y="1977838"/>
            <a:ext cx="3868930" cy="1912062"/>
            <a:chOff x="7703300" y="516748"/>
            <a:chExt cx="3868930" cy="1912062"/>
          </a:xfrm>
        </p:grpSpPr>
        <p:sp>
          <p:nvSpPr>
            <p:cNvPr id="18" name="TextBox 17">
              <a:extLst>
                <a:ext uri="{FF2B5EF4-FFF2-40B4-BE49-F238E27FC236}">
                  <a16:creationId xmlns:a16="http://schemas.microsoft.com/office/drawing/2014/main" id="{2FC92B08-B752-D42C-BB9F-501DFF9F84EC}"/>
                </a:ext>
              </a:extLst>
            </p:cNvPr>
            <p:cNvSpPr txBox="1"/>
            <p:nvPr/>
          </p:nvSpPr>
          <p:spPr>
            <a:xfrm>
              <a:off x="7755076" y="516748"/>
              <a:ext cx="3817154" cy="1912062"/>
            </a:xfrm>
            <a:prstGeom prst="rect">
              <a:avLst/>
            </a:prstGeom>
            <a:noFill/>
          </p:spPr>
          <p:txBody>
            <a:bodyPr wrap="square" lIns="0" tIns="0" rIns="0" bIns="0" rtlCol="0">
              <a:spAutoFit/>
            </a:bodyPr>
            <a:lstStyle/>
            <a:p>
              <a:pPr>
                <a:lnSpc>
                  <a:spcPct val="150000"/>
                </a:lnSpc>
              </a:pPr>
              <a:r>
                <a:rPr lang="en-US" sz="1400" b="1" u="none">
                  <a:solidFill>
                    <a:schemeClr val="tx1"/>
                  </a:solidFill>
                  <a:effectLst/>
                  <a:latin typeface="Poppins" pitchFamily="2" charset="77"/>
                  <a:cs typeface="Poppins" pitchFamily="2" charset="77"/>
                </a:rPr>
                <a:t>#</a:t>
              </a:r>
              <a:r>
                <a:rPr lang="en-US" sz="1400" b="1" u="none" err="1">
                  <a:solidFill>
                    <a:schemeClr val="tx1"/>
                  </a:solidFill>
                  <a:effectLst/>
                  <a:latin typeface="Poppins" pitchFamily="2" charset="77"/>
                  <a:cs typeface="Poppins" pitchFamily="2" charset="77"/>
                </a:rPr>
                <a:t>PrimaryArts</a:t>
              </a:r>
              <a:endParaRPr lang="en-US" sz="1400" u="none">
                <a:solidFill>
                  <a:schemeClr val="tx1"/>
                </a:solidFill>
                <a:effectLst/>
                <a:latin typeface="Poppins" pitchFamily="2" charset="77"/>
                <a:cs typeface="Poppins" pitchFamily="2" charset="77"/>
              </a:endParaRPr>
            </a:p>
            <a:p>
              <a:pPr marL="228600" lvl="1" indent="57150">
                <a:lnSpc>
                  <a:spcPct val="150000"/>
                </a:lnSpc>
                <a:tabLst/>
              </a:pPr>
              <a:r>
                <a:rPr lang="en-US" sz="1400" b="1" i="0" u="none">
                  <a:solidFill>
                    <a:schemeClr val="tx1"/>
                  </a:solidFill>
                  <a:effectLst/>
                  <a:latin typeface="Poppins SemiBold" pitchFamily="2" charset="77"/>
                  <a:cs typeface="Poppins SemiBold" pitchFamily="2" charset="77"/>
                </a:rPr>
                <a:t>@</a:t>
              </a:r>
              <a:r>
                <a:rPr lang="en-US" sz="1400" b="1" i="0" u="none" err="1">
                  <a:solidFill>
                    <a:schemeClr val="tx1"/>
                  </a:solidFill>
                  <a:effectLst/>
                  <a:latin typeface="Poppins SemiBold" pitchFamily="2" charset="77"/>
                  <a:cs typeface="Poppins SemiBold" pitchFamily="2" charset="77"/>
                </a:rPr>
                <a:t>anewdirectionldn</a:t>
              </a:r>
              <a:endParaRPr lang="en-US" sz="14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400" b="1" i="0" u="none">
                  <a:solidFill>
                    <a:schemeClr val="tx1"/>
                  </a:solidFill>
                  <a:effectLst/>
                  <a:latin typeface="Poppins SemiBold" pitchFamily="2" charset="77"/>
                  <a:cs typeface="Poppins SemiBold" pitchFamily="2" charset="77"/>
                </a:rPr>
                <a:t>@</a:t>
              </a:r>
              <a:r>
                <a:rPr lang="en-US" sz="1400" b="1" i="0" u="none" err="1">
                  <a:solidFill>
                    <a:schemeClr val="tx1"/>
                  </a:solidFill>
                  <a:effectLst/>
                  <a:latin typeface="Poppins SemiBold" pitchFamily="2" charset="77"/>
                  <a:cs typeface="Poppins SemiBold" pitchFamily="2" charset="77"/>
                </a:rPr>
                <a:t>anewdirection_ldn</a:t>
              </a:r>
              <a:endParaRPr lang="en-US" sz="14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400" b="1" i="0" u="none">
                  <a:solidFill>
                    <a:schemeClr val="tx1"/>
                  </a:solidFill>
                  <a:effectLst/>
                  <a:latin typeface="Poppins SemiBold" pitchFamily="2" charset="77"/>
                  <a:cs typeface="Poppins SemiBold" pitchFamily="2" charset="77"/>
                </a:rPr>
                <a:t>@</a:t>
              </a:r>
              <a:r>
                <a:rPr lang="en-US" sz="1400" b="1" i="0" u="none" err="1">
                  <a:solidFill>
                    <a:schemeClr val="tx1"/>
                  </a:solidFill>
                  <a:effectLst/>
                  <a:latin typeface="Poppins SemiBold" pitchFamily="2" charset="77"/>
                  <a:cs typeface="Poppins SemiBold" pitchFamily="2" charset="77"/>
                </a:rPr>
                <a:t>anewdirectionlondon</a:t>
              </a:r>
              <a:endParaRPr lang="en-US" sz="1400" b="1" i="0" u="none">
                <a:solidFill>
                  <a:schemeClr val="tx1"/>
                </a:solidFill>
                <a:effectLst/>
                <a:latin typeface="Poppins SemiBold" pitchFamily="2" charset="77"/>
                <a:cs typeface="Poppins SemiBold" pitchFamily="2" charset="77"/>
              </a:endParaRPr>
            </a:p>
            <a:p>
              <a:pPr marL="228600" lvl="1" indent="57150">
                <a:lnSpc>
                  <a:spcPct val="150000"/>
                </a:lnSpc>
                <a:tabLst/>
              </a:pPr>
              <a:r>
                <a:rPr lang="en-US" sz="1400" b="1" i="0" u="none">
                  <a:solidFill>
                    <a:schemeClr val="tx1"/>
                  </a:solidFill>
                  <a:effectLst/>
                  <a:latin typeface="Poppins SemiBold" pitchFamily="2" charset="77"/>
                  <a:cs typeface="Poppins SemiBold" pitchFamily="2" charset="77"/>
                </a:rPr>
                <a:t>a-new-direction-</a:t>
              </a:r>
              <a:r>
                <a:rPr lang="en-US" sz="1400" b="1" i="0" u="none" err="1">
                  <a:solidFill>
                    <a:schemeClr val="tx1"/>
                  </a:solidFill>
                  <a:effectLst/>
                  <a:latin typeface="Poppins SemiBold" pitchFamily="2" charset="77"/>
                  <a:cs typeface="Poppins SemiBold" pitchFamily="2" charset="77"/>
                </a:rPr>
                <a:t>london</a:t>
              </a:r>
              <a:endParaRPr lang="en-US" sz="1400" b="1" i="0" u="none">
                <a:solidFill>
                  <a:schemeClr val="tx1"/>
                </a:solidFill>
                <a:effectLst/>
                <a:latin typeface="Poppins SemiBold" pitchFamily="2" charset="77"/>
                <a:cs typeface="Poppins SemiBold" pitchFamily="2" charset="77"/>
              </a:endParaRPr>
            </a:p>
            <a:p>
              <a:pPr>
                <a:lnSpc>
                  <a:spcPct val="150000"/>
                </a:lnSpc>
              </a:pPr>
              <a:r>
                <a:rPr lang="en-US" sz="1400" b="1" i="0" u="none">
                  <a:solidFill>
                    <a:schemeClr val="tx1"/>
                  </a:solidFill>
                  <a:effectLst/>
                  <a:latin typeface="Poppins SemiBold" pitchFamily="2" charset="77"/>
                  <a:cs typeface="Poppins SemiBold" pitchFamily="2" charset="77"/>
                </a:rPr>
                <a:t>anewdirection.org.uk</a:t>
              </a:r>
            </a:p>
          </p:txBody>
        </p:sp>
        <p:pic>
          <p:nvPicPr>
            <p:cNvPr id="19" name="Picture 18" descr="A black background with a black square&#10;&#10;Description automatically generated with medium confidence">
              <a:extLst>
                <a:ext uri="{FF2B5EF4-FFF2-40B4-BE49-F238E27FC236}">
                  <a16:creationId xmlns:a16="http://schemas.microsoft.com/office/drawing/2014/main" id="{7394604B-5A4B-9165-CB13-21EFE6060423}"/>
                </a:ext>
              </a:extLst>
            </p:cNvPr>
            <p:cNvPicPr>
              <a:picLocks noChangeAspect="1"/>
            </p:cNvPicPr>
            <p:nvPr/>
          </p:nvPicPr>
          <p:blipFill>
            <a:blip r:embed="rId8"/>
            <a:stretch>
              <a:fillRect/>
            </a:stretch>
          </p:blipFill>
          <p:spPr>
            <a:xfrm>
              <a:off x="7703300" y="1533941"/>
              <a:ext cx="274095" cy="271752"/>
            </a:xfrm>
            <a:prstGeom prst="rect">
              <a:avLst/>
            </a:prstGeom>
          </p:spPr>
        </p:pic>
        <p:pic>
          <p:nvPicPr>
            <p:cNvPr id="20" name="Picture 19" descr="A black background with a black square&#10;&#10;Description automatically generated with medium confidence">
              <a:extLst>
                <a:ext uri="{FF2B5EF4-FFF2-40B4-BE49-F238E27FC236}">
                  <a16:creationId xmlns:a16="http://schemas.microsoft.com/office/drawing/2014/main" id="{8CEF0FDC-65E3-835F-91F1-432B5D59090A}"/>
                </a:ext>
              </a:extLst>
            </p:cNvPr>
            <p:cNvPicPr>
              <a:picLocks noChangeAspect="1"/>
            </p:cNvPicPr>
            <p:nvPr/>
          </p:nvPicPr>
          <p:blipFill>
            <a:blip r:embed="rId9"/>
            <a:stretch>
              <a:fillRect/>
            </a:stretch>
          </p:blipFill>
          <p:spPr>
            <a:xfrm>
              <a:off x="7715286" y="1222252"/>
              <a:ext cx="274095" cy="271752"/>
            </a:xfrm>
            <a:prstGeom prst="rect">
              <a:avLst/>
            </a:prstGeom>
          </p:spPr>
        </p:pic>
        <p:pic>
          <p:nvPicPr>
            <p:cNvPr id="21" name="Picture 20" descr="A black background with a black square&#10;&#10;Description automatically generated with medium confidence">
              <a:extLst>
                <a:ext uri="{FF2B5EF4-FFF2-40B4-BE49-F238E27FC236}">
                  <a16:creationId xmlns:a16="http://schemas.microsoft.com/office/drawing/2014/main" id="{2FC54D7C-73AB-C6F7-2E5B-FBF37E4F0D6F}"/>
                </a:ext>
              </a:extLst>
            </p:cNvPr>
            <p:cNvPicPr>
              <a:picLocks noChangeAspect="1"/>
            </p:cNvPicPr>
            <p:nvPr/>
          </p:nvPicPr>
          <p:blipFill>
            <a:blip r:embed="rId10"/>
            <a:stretch>
              <a:fillRect/>
            </a:stretch>
          </p:blipFill>
          <p:spPr>
            <a:xfrm>
              <a:off x="7703300" y="1852816"/>
              <a:ext cx="274095" cy="271752"/>
            </a:xfrm>
            <a:prstGeom prst="rect">
              <a:avLst/>
            </a:prstGeom>
          </p:spPr>
        </p:pic>
        <p:pic>
          <p:nvPicPr>
            <p:cNvPr id="22" name="Picture 21" descr="A black and white logo&#10;&#10;AI-generated content may be incorrect.">
              <a:extLst>
                <a:ext uri="{FF2B5EF4-FFF2-40B4-BE49-F238E27FC236}">
                  <a16:creationId xmlns:a16="http://schemas.microsoft.com/office/drawing/2014/main" id="{F780431C-CE77-3777-600D-C0F9AD7C051B}"/>
                </a:ext>
              </a:extLst>
            </p:cNvPr>
            <p:cNvPicPr>
              <a:picLocks noChangeAspect="1"/>
            </p:cNvPicPr>
            <p:nvPr/>
          </p:nvPicPr>
          <p:blipFill>
            <a:blip r:embed="rId11"/>
            <a:stretch>
              <a:fillRect/>
            </a:stretch>
          </p:blipFill>
          <p:spPr>
            <a:xfrm>
              <a:off x="7758543" y="894404"/>
              <a:ext cx="193940" cy="216841"/>
            </a:xfrm>
            <a:prstGeom prst="rect">
              <a:avLst/>
            </a:prstGeom>
          </p:spPr>
        </p:pic>
      </p:grpSp>
    </p:spTree>
    <p:extLst>
      <p:ext uri="{BB962C8B-B14F-4D97-AF65-F5344CB8AC3E}">
        <p14:creationId xmlns:p14="http://schemas.microsoft.com/office/powerpoint/2010/main" val="1031466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Poster_1">
    <p:spTree>
      <p:nvGrpSpPr>
        <p:cNvPr id="1" name=""/>
        <p:cNvGrpSpPr/>
        <p:nvPr/>
      </p:nvGrpSpPr>
      <p:grpSpPr>
        <a:xfrm>
          <a:off x="0" y="0"/>
          <a:ext cx="0" cy="0"/>
          <a:chOff x="0" y="0"/>
          <a:chExt cx="0" cy="0"/>
        </a:xfrm>
      </p:grpSpPr>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Calibri" panose="020F0502020204030204" pitchFamily="34" charset="0"/>
                <a:cs typeface="Calibri" panose="020F0502020204030204" pitchFamily="34" charset="0"/>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Calibri" panose="020F0502020204030204" pitchFamily="34" charset="0"/>
                <a:cs typeface="Calibri" panose="020F0502020204030204" pitchFamily="34" charset="0"/>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a:t>Logo</a:t>
            </a:r>
          </a:p>
        </p:txBody>
      </p:sp>
      <p:sp>
        <p:nvSpPr>
          <p:cNvPr id="15" name="Picture Placeholder 14">
            <a:extLst>
              <a:ext uri="{FF2B5EF4-FFF2-40B4-BE49-F238E27FC236}">
                <a16:creationId xmlns:a16="http://schemas.microsoft.com/office/drawing/2014/main" id="{1731B362-F3F3-8833-3DDC-D73AE16AE57B}"/>
              </a:ext>
            </a:extLst>
          </p:cNvPr>
          <p:cNvSpPr>
            <a:spLocks noGrp="1"/>
          </p:cNvSpPr>
          <p:nvPr>
            <p:ph type="pic" sz="quarter" idx="16"/>
          </p:nvPr>
        </p:nvSpPr>
        <p:spPr>
          <a:xfrm>
            <a:off x="6686143" y="-94129"/>
            <a:ext cx="5617916" cy="7046258"/>
          </a:xfrm>
          <a:custGeom>
            <a:avLst/>
            <a:gdLst>
              <a:gd name="connsiteX0" fmla="*/ 304742 w 5505857"/>
              <a:gd name="connsiteY0" fmla="*/ 0 h 6857999"/>
              <a:gd name="connsiteX1" fmla="*/ 5505857 w 5505857"/>
              <a:gd name="connsiteY1" fmla="*/ 0 h 6857999"/>
              <a:gd name="connsiteX2" fmla="*/ 5505857 w 5505857"/>
              <a:gd name="connsiteY2" fmla="*/ 6857999 h 6857999"/>
              <a:gd name="connsiteX3" fmla="*/ 960597 w 5505857"/>
              <a:gd name="connsiteY3" fmla="*/ 6857999 h 6857999"/>
              <a:gd name="connsiteX4" fmla="*/ 882945 w 5505857"/>
              <a:gd name="connsiteY4" fmla="*/ 6716515 h 6857999"/>
              <a:gd name="connsiteX5" fmla="*/ 39002 w 5505857"/>
              <a:gd name="connsiteY5" fmla="*/ 3599726 h 6857999"/>
              <a:gd name="connsiteX6" fmla="*/ 210698 w 5505857"/>
              <a:gd name="connsiteY6" fmla="*/ 37964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5857" h="6857999">
                <a:moveTo>
                  <a:pt x="304742" y="0"/>
                </a:moveTo>
                <a:lnTo>
                  <a:pt x="5505857" y="0"/>
                </a:lnTo>
                <a:lnTo>
                  <a:pt x="5505857" y="6857999"/>
                </a:lnTo>
                <a:lnTo>
                  <a:pt x="960597" y="6857999"/>
                </a:lnTo>
                <a:lnTo>
                  <a:pt x="882945" y="6716515"/>
                </a:lnTo>
                <a:cubicBezTo>
                  <a:pt x="451275" y="5894696"/>
                  <a:pt x="129770" y="4844835"/>
                  <a:pt x="39002" y="3599726"/>
                </a:cubicBezTo>
                <a:cubicBezTo>
                  <a:pt x="-51766" y="2354618"/>
                  <a:pt x="20128" y="1262524"/>
                  <a:pt x="210698" y="379641"/>
                </a:cubicBezTo>
                <a:close/>
              </a:path>
            </a:pathLst>
          </a:custGeom>
          <a:ln w="63500">
            <a:solidFill>
              <a:srgbClr val="00B0FF"/>
            </a:solidFill>
          </a:ln>
        </p:spPr>
        <p:txBody>
          <a:bodyPr wrap="square">
            <a:noAutofit/>
          </a:bodyPr>
          <a:lstStyle>
            <a:lvl1pPr>
              <a:defRPr sz="1200"/>
            </a:lvl1pPr>
          </a:lstStyle>
          <a:p>
            <a:endParaRPr lang="en-US"/>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Calibri" panose="020F0502020204030204" pitchFamily="34" charset="0"/>
                <a:cs typeface="Calibri" panose="020F0502020204030204" pitchFamily="34" charset="0"/>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00B0FF"/>
            </a:solidFill>
          </a:ln>
        </p:spPr>
        <p:txBody>
          <a:bodyPr>
            <a:noAutofit/>
          </a:bodyPr>
          <a:lstStyle>
            <a:lvl1pPr marL="0" indent="0">
              <a:lnSpc>
                <a:spcPct val="100000"/>
              </a:lnSpc>
              <a:spcBef>
                <a:spcPts val="0"/>
              </a:spcBef>
              <a:buNone/>
              <a:defRPr sz="1200" b="1"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 name="Text Placeholder 18">
            <a:extLst>
              <a:ext uri="{FF2B5EF4-FFF2-40B4-BE49-F238E27FC236}">
                <a16:creationId xmlns:a16="http://schemas.microsoft.com/office/drawing/2014/main" id="{72591568-E6BE-0A00-24E9-F0124AB8A2BB}"/>
              </a:ext>
            </a:extLst>
          </p:cNvPr>
          <p:cNvSpPr>
            <a:spLocks noGrp="1"/>
          </p:cNvSpPr>
          <p:nvPr>
            <p:ph type="body" sz="quarter" idx="18" hasCustomPrompt="1"/>
          </p:nvPr>
        </p:nvSpPr>
        <p:spPr>
          <a:xfrm>
            <a:off x="308722" y="306104"/>
            <a:ext cx="1464416" cy="420089"/>
          </a:xfrm>
          <a:solidFill>
            <a:schemeClr val="tx1"/>
          </a:solidFill>
        </p:spPr>
        <p:txBody>
          <a:bodyPr lIns="91440" tIns="91440" rIns="91440" bIns="91440">
            <a:noAutofit/>
          </a:bodyPr>
          <a:lstStyle>
            <a:lvl1pPr marL="0" indent="0">
              <a:buNone/>
              <a:defRPr sz="1800" b="1">
                <a:solidFill>
                  <a:schemeClr val="bg1"/>
                </a:solidFill>
                <a:latin typeface="Calibri" panose="020F0502020204030204" pitchFamily="34" charset="0"/>
                <a:cs typeface="Calibri" panose="020F0502020204030204" pitchFamily="34" charset="0"/>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Pre-Show</a:t>
            </a:r>
          </a:p>
        </p:txBody>
      </p:sp>
    </p:spTree>
    <p:extLst>
      <p:ext uri="{BB962C8B-B14F-4D97-AF65-F5344CB8AC3E}">
        <p14:creationId xmlns:p14="http://schemas.microsoft.com/office/powerpoint/2010/main" val="1266729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219072"/>
            <a:ext cx="6456179" cy="1754187"/>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056094"/>
            <a:ext cx="5694363" cy="518258"/>
          </a:xfrm>
        </p:spPr>
        <p:txBody>
          <a:bodyPr lIns="0" rIns="0">
            <a:noAutofit/>
          </a:bodyPr>
          <a:lstStyle>
            <a:lvl1pPr marL="0" indent="0">
              <a:lnSpc>
                <a:spcPct val="100000"/>
              </a:lnSpc>
              <a:buNone/>
              <a:defRPr sz="1600" b="1">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318247" y="3668791"/>
            <a:ext cx="6285753" cy="1614409"/>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318247" y="5522656"/>
            <a:ext cx="1793632" cy="992444"/>
          </a:xfrm>
        </p:spPr>
        <p:txBody>
          <a:bodyPr/>
          <a:lstStyle/>
          <a:p>
            <a:r>
              <a:rPr lang="en-US"/>
              <a:t>Logo</a:t>
            </a:r>
          </a:p>
        </p:txBody>
      </p:sp>
      <p:sp>
        <p:nvSpPr>
          <p:cNvPr id="2" name="Picture Placeholder 1">
            <a:extLst>
              <a:ext uri="{FF2B5EF4-FFF2-40B4-BE49-F238E27FC236}">
                <a16:creationId xmlns:a16="http://schemas.microsoft.com/office/drawing/2014/main" id="{7D928C51-8996-29A3-4AFD-8A4CAAECBC11}"/>
              </a:ext>
            </a:extLst>
          </p:cNvPr>
          <p:cNvSpPr>
            <a:spLocks noGrp="1"/>
          </p:cNvSpPr>
          <p:nvPr>
            <p:ph type="pic" sz="quarter" idx="25"/>
          </p:nvPr>
        </p:nvSpPr>
        <p:spPr>
          <a:xfrm rot="2248713">
            <a:off x="5668361" y="-913371"/>
            <a:ext cx="9645072" cy="766329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2536435954"/>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 p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490005"/>
            <a:ext cx="6456179" cy="1754187"/>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27027"/>
            <a:ext cx="5694363" cy="518258"/>
          </a:xfrm>
        </p:spPr>
        <p:txBody>
          <a:bodyPr lIns="0" rIns="0">
            <a:noAutofit/>
          </a:bodyPr>
          <a:lstStyle>
            <a:lvl1pPr marL="0" indent="0">
              <a:lnSpc>
                <a:spcPct val="100000"/>
              </a:lnSpc>
              <a:buNone/>
              <a:defRPr sz="1600" b="1">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318247" y="3939724"/>
            <a:ext cx="5694363" cy="2716716"/>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318247" y="334298"/>
            <a:ext cx="1793632" cy="992444"/>
          </a:xfrm>
        </p:spPr>
        <p:txBody>
          <a:bodyPr/>
          <a:lstStyle/>
          <a:p>
            <a:r>
              <a:rPr lang="en-US"/>
              <a:t>Logo</a:t>
            </a:r>
          </a:p>
        </p:txBody>
      </p:sp>
      <p:sp>
        <p:nvSpPr>
          <p:cNvPr id="2" name="Picture Placeholder 1">
            <a:extLst>
              <a:ext uri="{FF2B5EF4-FFF2-40B4-BE49-F238E27FC236}">
                <a16:creationId xmlns:a16="http://schemas.microsoft.com/office/drawing/2014/main" id="{7D928C51-8996-29A3-4AFD-8A4CAAECBC11}"/>
              </a:ext>
            </a:extLst>
          </p:cNvPr>
          <p:cNvSpPr>
            <a:spLocks noGrp="1"/>
          </p:cNvSpPr>
          <p:nvPr>
            <p:ph type="pic" sz="quarter" idx="25"/>
          </p:nvPr>
        </p:nvSpPr>
        <p:spPr>
          <a:xfrm rot="2248713">
            <a:off x="6541323" y="874216"/>
            <a:ext cx="6430932" cy="5109566"/>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4044361090"/>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notes">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hasCustomPrompt="1"/>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Teacher notes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72702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sk_1">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D5CD60-48ED-5EA1-4667-52CE7F137178}"/>
              </a:ext>
            </a:extLst>
          </p:cNvPr>
          <p:cNvPicPr>
            <a:picLocks noChangeAspect="1"/>
          </p:cNvPicPr>
          <p:nvPr userDrawn="1"/>
        </p:nvPicPr>
        <p:blipFill>
          <a:blip r:embed="rId2">
            <a:extLst>
              <a:ext uri="{96DAC541-7B7A-43D3-8B79-37D633B846F1}">
                <asvg:svgBlip xmlns:asvg="http://schemas.microsoft.com/office/drawing/2016/SVG/main" r:embed="rId3"/>
              </a:ext>
            </a:extLst>
          </a:blip>
          <a:srcRect t="14307" r="8704"/>
          <a:stretch>
            <a:fillRect/>
          </a:stretch>
        </p:blipFill>
        <p:spPr>
          <a:xfrm>
            <a:off x="9858375" y="0"/>
            <a:ext cx="2365305" cy="2927544"/>
          </a:xfrm>
          <a:prstGeom prst="rect">
            <a:avLst/>
          </a:prstGeom>
        </p:spPr>
      </p:pic>
      <p:pic>
        <p:nvPicPr>
          <p:cNvPr id="7" name="Graphic 6">
            <a:extLst>
              <a:ext uri="{FF2B5EF4-FFF2-40B4-BE49-F238E27FC236}">
                <a16:creationId xmlns:a16="http://schemas.microsoft.com/office/drawing/2014/main" id="{7148129A-3934-1EEF-43F7-89012263A791}"/>
              </a:ext>
            </a:extLst>
          </p:cNvPr>
          <p:cNvPicPr>
            <a:picLocks noChangeAspect="1"/>
          </p:cNvPicPr>
          <p:nvPr userDrawn="1"/>
        </p:nvPicPr>
        <p:blipFill>
          <a:blip r:embed="rId4">
            <a:extLst>
              <a:ext uri="{96DAC541-7B7A-43D3-8B79-37D633B846F1}">
                <asvg:svgBlip xmlns:asvg="http://schemas.microsoft.com/office/drawing/2016/SVG/main" r:embed="rId5"/>
              </a:ext>
            </a:extLst>
          </a:blip>
          <a:srcRect l="17096" b="40142"/>
          <a:stretch>
            <a:fillRect/>
          </a:stretch>
        </p:blipFill>
        <p:spPr>
          <a:xfrm>
            <a:off x="0" y="4920452"/>
            <a:ext cx="2602000" cy="1937548"/>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F27300"/>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21874524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ask_2">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579A40-C8D9-3B21-EAF2-3D95CFCC8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10" name="Rectangle 9">
            <a:extLst>
              <a:ext uri="{FF2B5EF4-FFF2-40B4-BE49-F238E27FC236}">
                <a16:creationId xmlns:a16="http://schemas.microsoft.com/office/drawing/2014/main" id="{2EE44E27-B75C-95B6-513B-C14E77EE7D01}"/>
              </a:ext>
            </a:extLst>
          </p:cNvPr>
          <p:cNvSpPr/>
          <p:nvPr userDrawn="1"/>
        </p:nvSpPr>
        <p:spPr>
          <a:xfrm>
            <a:off x="239806" y="914401"/>
            <a:ext cx="5642010" cy="5585253"/>
          </a:xfrm>
          <a:prstGeom prst="rect">
            <a:avLst/>
          </a:prstGeom>
          <a:solidFill>
            <a:schemeClr val="bg1"/>
          </a:solidFill>
          <a:ln w="5715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 name="Picture Placeholder 16">
            <a:extLst>
              <a:ext uri="{FF2B5EF4-FFF2-40B4-BE49-F238E27FC236}">
                <a16:creationId xmlns:a16="http://schemas.microsoft.com/office/drawing/2014/main" id="{4F64F12C-49B6-CB2E-F9CA-897280A7F6CC}"/>
              </a:ext>
            </a:extLst>
          </p:cNvPr>
          <p:cNvSpPr>
            <a:spLocks noGrp="1"/>
          </p:cNvSpPr>
          <p:nvPr>
            <p:ph type="pic" sz="quarter" idx="20"/>
          </p:nvPr>
        </p:nvSpPr>
        <p:spPr>
          <a:xfrm>
            <a:off x="481068" y="1252541"/>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4" name="Picture Placeholder 16">
            <a:extLst>
              <a:ext uri="{FF2B5EF4-FFF2-40B4-BE49-F238E27FC236}">
                <a16:creationId xmlns:a16="http://schemas.microsoft.com/office/drawing/2014/main" id="{737E2D9A-669E-468E-94F2-C272A81BA0E8}"/>
              </a:ext>
            </a:extLst>
          </p:cNvPr>
          <p:cNvSpPr>
            <a:spLocks noGrp="1"/>
          </p:cNvSpPr>
          <p:nvPr>
            <p:ph type="pic" sz="quarter" idx="21"/>
          </p:nvPr>
        </p:nvSpPr>
        <p:spPr>
          <a:xfrm>
            <a:off x="481068" y="2999698"/>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6" name="Picture Placeholder 16">
            <a:extLst>
              <a:ext uri="{FF2B5EF4-FFF2-40B4-BE49-F238E27FC236}">
                <a16:creationId xmlns:a16="http://schemas.microsoft.com/office/drawing/2014/main" id="{99BE5200-C2DB-FAF7-D8EB-8458871BC6B6}"/>
              </a:ext>
            </a:extLst>
          </p:cNvPr>
          <p:cNvSpPr>
            <a:spLocks noGrp="1"/>
          </p:cNvSpPr>
          <p:nvPr>
            <p:ph type="pic" sz="quarter" idx="22"/>
          </p:nvPr>
        </p:nvSpPr>
        <p:spPr>
          <a:xfrm>
            <a:off x="481068" y="4746855"/>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9" name="Text Placeholder 10">
            <a:extLst>
              <a:ext uri="{FF2B5EF4-FFF2-40B4-BE49-F238E27FC236}">
                <a16:creationId xmlns:a16="http://schemas.microsoft.com/office/drawing/2014/main" id="{BC6591FB-E45C-A0AE-F8F1-921AD3836FAA}"/>
              </a:ext>
            </a:extLst>
          </p:cNvPr>
          <p:cNvSpPr>
            <a:spLocks noGrp="1"/>
          </p:cNvSpPr>
          <p:nvPr>
            <p:ph type="body" sz="quarter" idx="23"/>
          </p:nvPr>
        </p:nvSpPr>
        <p:spPr>
          <a:xfrm>
            <a:off x="2825173" y="1252541"/>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13" name="Text Placeholder 10">
            <a:extLst>
              <a:ext uri="{FF2B5EF4-FFF2-40B4-BE49-F238E27FC236}">
                <a16:creationId xmlns:a16="http://schemas.microsoft.com/office/drawing/2014/main" id="{1B176D0D-1EDF-AA6C-E886-3570BC44813A}"/>
              </a:ext>
            </a:extLst>
          </p:cNvPr>
          <p:cNvSpPr>
            <a:spLocks noGrp="1"/>
          </p:cNvSpPr>
          <p:nvPr>
            <p:ph type="body" sz="quarter" idx="24"/>
          </p:nvPr>
        </p:nvSpPr>
        <p:spPr>
          <a:xfrm>
            <a:off x="2825173" y="2994844"/>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14" name="Text Placeholder 10">
            <a:extLst>
              <a:ext uri="{FF2B5EF4-FFF2-40B4-BE49-F238E27FC236}">
                <a16:creationId xmlns:a16="http://schemas.microsoft.com/office/drawing/2014/main" id="{EAE88A2F-5D1A-2116-AC33-815410F90BB5}"/>
              </a:ext>
            </a:extLst>
          </p:cNvPr>
          <p:cNvSpPr>
            <a:spLocks noGrp="1"/>
          </p:cNvSpPr>
          <p:nvPr>
            <p:ph type="body" sz="quarter" idx="25"/>
          </p:nvPr>
        </p:nvSpPr>
        <p:spPr>
          <a:xfrm>
            <a:off x="2825173" y="4749503"/>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15" name="Rectangle 14">
            <a:extLst>
              <a:ext uri="{FF2B5EF4-FFF2-40B4-BE49-F238E27FC236}">
                <a16:creationId xmlns:a16="http://schemas.microsoft.com/office/drawing/2014/main" id="{96C0429C-5F63-C0F2-A176-9E7F0591C3B3}"/>
              </a:ext>
            </a:extLst>
          </p:cNvPr>
          <p:cNvSpPr/>
          <p:nvPr userDrawn="1"/>
        </p:nvSpPr>
        <p:spPr>
          <a:xfrm>
            <a:off x="6232303" y="914401"/>
            <a:ext cx="5642010" cy="5585253"/>
          </a:xfrm>
          <a:prstGeom prst="rect">
            <a:avLst/>
          </a:prstGeom>
          <a:solidFill>
            <a:schemeClr val="bg1"/>
          </a:solidFill>
          <a:ln w="5715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6">
            <a:extLst>
              <a:ext uri="{FF2B5EF4-FFF2-40B4-BE49-F238E27FC236}">
                <a16:creationId xmlns:a16="http://schemas.microsoft.com/office/drawing/2014/main" id="{B6B55CB6-C26B-2E01-F540-AF5E82702CDB}"/>
              </a:ext>
            </a:extLst>
          </p:cNvPr>
          <p:cNvSpPr>
            <a:spLocks noGrp="1"/>
          </p:cNvSpPr>
          <p:nvPr>
            <p:ph type="pic" sz="quarter" idx="26"/>
          </p:nvPr>
        </p:nvSpPr>
        <p:spPr>
          <a:xfrm>
            <a:off x="6474095" y="1252541"/>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7" name="Picture Placeholder 16">
            <a:extLst>
              <a:ext uri="{FF2B5EF4-FFF2-40B4-BE49-F238E27FC236}">
                <a16:creationId xmlns:a16="http://schemas.microsoft.com/office/drawing/2014/main" id="{CA082177-2B8B-427D-00FF-0D7EE5186195}"/>
              </a:ext>
            </a:extLst>
          </p:cNvPr>
          <p:cNvSpPr>
            <a:spLocks noGrp="1"/>
          </p:cNvSpPr>
          <p:nvPr>
            <p:ph type="pic" sz="quarter" idx="27"/>
          </p:nvPr>
        </p:nvSpPr>
        <p:spPr>
          <a:xfrm>
            <a:off x="6474095" y="2999698"/>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8" name="Picture Placeholder 16">
            <a:extLst>
              <a:ext uri="{FF2B5EF4-FFF2-40B4-BE49-F238E27FC236}">
                <a16:creationId xmlns:a16="http://schemas.microsoft.com/office/drawing/2014/main" id="{17B3B899-E0CB-C3EC-8E0F-1292C0C05081}"/>
              </a:ext>
            </a:extLst>
          </p:cNvPr>
          <p:cNvSpPr>
            <a:spLocks noGrp="1"/>
          </p:cNvSpPr>
          <p:nvPr>
            <p:ph type="pic" sz="quarter" idx="28"/>
          </p:nvPr>
        </p:nvSpPr>
        <p:spPr>
          <a:xfrm>
            <a:off x="6474095" y="4746855"/>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9" name="Text Placeholder 10">
            <a:extLst>
              <a:ext uri="{FF2B5EF4-FFF2-40B4-BE49-F238E27FC236}">
                <a16:creationId xmlns:a16="http://schemas.microsoft.com/office/drawing/2014/main" id="{CFA145BC-676C-F576-B0CA-854826E9DDF3}"/>
              </a:ext>
            </a:extLst>
          </p:cNvPr>
          <p:cNvSpPr>
            <a:spLocks noGrp="1"/>
          </p:cNvSpPr>
          <p:nvPr>
            <p:ph type="body" sz="quarter" idx="29"/>
          </p:nvPr>
        </p:nvSpPr>
        <p:spPr>
          <a:xfrm>
            <a:off x="8818200" y="1252541"/>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0" name="Text Placeholder 10">
            <a:extLst>
              <a:ext uri="{FF2B5EF4-FFF2-40B4-BE49-F238E27FC236}">
                <a16:creationId xmlns:a16="http://schemas.microsoft.com/office/drawing/2014/main" id="{F4C4F818-2340-24ED-EEAC-6008C120BE25}"/>
              </a:ext>
            </a:extLst>
          </p:cNvPr>
          <p:cNvSpPr>
            <a:spLocks noGrp="1"/>
          </p:cNvSpPr>
          <p:nvPr>
            <p:ph type="body" sz="quarter" idx="30"/>
          </p:nvPr>
        </p:nvSpPr>
        <p:spPr>
          <a:xfrm>
            <a:off x="8818200" y="2994844"/>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1" name="Text Placeholder 10">
            <a:extLst>
              <a:ext uri="{FF2B5EF4-FFF2-40B4-BE49-F238E27FC236}">
                <a16:creationId xmlns:a16="http://schemas.microsoft.com/office/drawing/2014/main" id="{BF874CB7-2950-412E-1ADC-388CDFF58D68}"/>
              </a:ext>
            </a:extLst>
          </p:cNvPr>
          <p:cNvSpPr>
            <a:spLocks noGrp="1"/>
          </p:cNvSpPr>
          <p:nvPr>
            <p:ph type="body" sz="quarter" idx="31"/>
          </p:nvPr>
        </p:nvSpPr>
        <p:spPr>
          <a:xfrm>
            <a:off x="8818200" y="4749503"/>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Tree>
    <p:extLst>
      <p:ext uri="{BB962C8B-B14F-4D97-AF65-F5344CB8AC3E}">
        <p14:creationId xmlns:p14="http://schemas.microsoft.com/office/powerpoint/2010/main" val="2417140197"/>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ask_2">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579A40-C8D9-3B21-EAF2-3D95CFCC8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5" name="Rectangle 14">
            <a:extLst>
              <a:ext uri="{FF2B5EF4-FFF2-40B4-BE49-F238E27FC236}">
                <a16:creationId xmlns:a16="http://schemas.microsoft.com/office/drawing/2014/main" id="{96C0429C-5F63-C0F2-A176-9E7F0591C3B3}"/>
              </a:ext>
            </a:extLst>
          </p:cNvPr>
          <p:cNvSpPr/>
          <p:nvPr userDrawn="1"/>
        </p:nvSpPr>
        <p:spPr>
          <a:xfrm>
            <a:off x="6232303" y="914401"/>
            <a:ext cx="5642010" cy="5585253"/>
          </a:xfrm>
          <a:prstGeom prst="rect">
            <a:avLst/>
          </a:prstGeom>
          <a:solidFill>
            <a:schemeClr val="bg1"/>
          </a:solidFill>
          <a:ln w="5715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6">
            <a:extLst>
              <a:ext uri="{FF2B5EF4-FFF2-40B4-BE49-F238E27FC236}">
                <a16:creationId xmlns:a16="http://schemas.microsoft.com/office/drawing/2014/main" id="{B6B55CB6-C26B-2E01-F540-AF5E82702CDB}"/>
              </a:ext>
            </a:extLst>
          </p:cNvPr>
          <p:cNvSpPr>
            <a:spLocks noGrp="1"/>
          </p:cNvSpPr>
          <p:nvPr>
            <p:ph type="pic" sz="quarter" idx="26"/>
          </p:nvPr>
        </p:nvSpPr>
        <p:spPr>
          <a:xfrm>
            <a:off x="6474095" y="1252541"/>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7" name="Picture Placeholder 16">
            <a:extLst>
              <a:ext uri="{FF2B5EF4-FFF2-40B4-BE49-F238E27FC236}">
                <a16:creationId xmlns:a16="http://schemas.microsoft.com/office/drawing/2014/main" id="{CA082177-2B8B-427D-00FF-0D7EE5186195}"/>
              </a:ext>
            </a:extLst>
          </p:cNvPr>
          <p:cNvSpPr>
            <a:spLocks noGrp="1"/>
          </p:cNvSpPr>
          <p:nvPr>
            <p:ph type="pic" sz="quarter" idx="27"/>
          </p:nvPr>
        </p:nvSpPr>
        <p:spPr>
          <a:xfrm>
            <a:off x="6474095" y="2999698"/>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8" name="Picture Placeholder 16">
            <a:extLst>
              <a:ext uri="{FF2B5EF4-FFF2-40B4-BE49-F238E27FC236}">
                <a16:creationId xmlns:a16="http://schemas.microsoft.com/office/drawing/2014/main" id="{17B3B899-E0CB-C3EC-8E0F-1292C0C05081}"/>
              </a:ext>
            </a:extLst>
          </p:cNvPr>
          <p:cNvSpPr>
            <a:spLocks noGrp="1"/>
          </p:cNvSpPr>
          <p:nvPr>
            <p:ph type="pic" sz="quarter" idx="28"/>
          </p:nvPr>
        </p:nvSpPr>
        <p:spPr>
          <a:xfrm>
            <a:off x="6474095" y="4746855"/>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9" name="Text Placeholder 10">
            <a:extLst>
              <a:ext uri="{FF2B5EF4-FFF2-40B4-BE49-F238E27FC236}">
                <a16:creationId xmlns:a16="http://schemas.microsoft.com/office/drawing/2014/main" id="{CFA145BC-676C-F576-B0CA-854826E9DDF3}"/>
              </a:ext>
            </a:extLst>
          </p:cNvPr>
          <p:cNvSpPr>
            <a:spLocks noGrp="1"/>
          </p:cNvSpPr>
          <p:nvPr>
            <p:ph type="body" sz="quarter" idx="29"/>
          </p:nvPr>
        </p:nvSpPr>
        <p:spPr>
          <a:xfrm>
            <a:off x="8818200" y="1252541"/>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0" name="Text Placeholder 10">
            <a:extLst>
              <a:ext uri="{FF2B5EF4-FFF2-40B4-BE49-F238E27FC236}">
                <a16:creationId xmlns:a16="http://schemas.microsoft.com/office/drawing/2014/main" id="{F4C4F818-2340-24ED-EEAC-6008C120BE25}"/>
              </a:ext>
            </a:extLst>
          </p:cNvPr>
          <p:cNvSpPr>
            <a:spLocks noGrp="1"/>
          </p:cNvSpPr>
          <p:nvPr>
            <p:ph type="body" sz="quarter" idx="30"/>
          </p:nvPr>
        </p:nvSpPr>
        <p:spPr>
          <a:xfrm>
            <a:off x="8818200" y="2994844"/>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1" name="Text Placeholder 10">
            <a:extLst>
              <a:ext uri="{FF2B5EF4-FFF2-40B4-BE49-F238E27FC236}">
                <a16:creationId xmlns:a16="http://schemas.microsoft.com/office/drawing/2014/main" id="{BF874CB7-2950-412E-1ADC-388CDFF58D68}"/>
              </a:ext>
            </a:extLst>
          </p:cNvPr>
          <p:cNvSpPr>
            <a:spLocks noGrp="1"/>
          </p:cNvSpPr>
          <p:nvPr>
            <p:ph type="body" sz="quarter" idx="31"/>
          </p:nvPr>
        </p:nvSpPr>
        <p:spPr>
          <a:xfrm>
            <a:off x="8818200" y="4749503"/>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 name="Text Placeholder 10">
            <a:extLst>
              <a:ext uri="{FF2B5EF4-FFF2-40B4-BE49-F238E27FC236}">
                <a16:creationId xmlns:a16="http://schemas.microsoft.com/office/drawing/2014/main" id="{74F11423-713A-6340-4BB2-8E4434B6222C}"/>
              </a:ext>
            </a:extLst>
          </p:cNvPr>
          <p:cNvSpPr>
            <a:spLocks noGrp="1"/>
          </p:cNvSpPr>
          <p:nvPr>
            <p:ph type="body" sz="quarter" idx="15"/>
          </p:nvPr>
        </p:nvSpPr>
        <p:spPr>
          <a:xfrm>
            <a:off x="239806"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2739889321"/>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ask_2">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579A40-C8D9-3B21-EAF2-3D95CFCC8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10" name="Rectangle 9">
            <a:extLst>
              <a:ext uri="{FF2B5EF4-FFF2-40B4-BE49-F238E27FC236}">
                <a16:creationId xmlns:a16="http://schemas.microsoft.com/office/drawing/2014/main" id="{2EE44E27-B75C-95B6-513B-C14E77EE7D01}"/>
              </a:ext>
            </a:extLst>
          </p:cNvPr>
          <p:cNvSpPr/>
          <p:nvPr userDrawn="1"/>
        </p:nvSpPr>
        <p:spPr>
          <a:xfrm>
            <a:off x="239806" y="914401"/>
            <a:ext cx="5642010" cy="5585253"/>
          </a:xfrm>
          <a:prstGeom prst="rect">
            <a:avLst/>
          </a:prstGeom>
          <a:solidFill>
            <a:schemeClr val="bg1"/>
          </a:solidFill>
          <a:ln w="5715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2" name="Picture Placeholder 16">
            <a:extLst>
              <a:ext uri="{FF2B5EF4-FFF2-40B4-BE49-F238E27FC236}">
                <a16:creationId xmlns:a16="http://schemas.microsoft.com/office/drawing/2014/main" id="{4F64F12C-49B6-CB2E-F9CA-897280A7F6CC}"/>
              </a:ext>
            </a:extLst>
          </p:cNvPr>
          <p:cNvSpPr>
            <a:spLocks noGrp="1"/>
          </p:cNvSpPr>
          <p:nvPr>
            <p:ph type="pic" sz="quarter" idx="20"/>
          </p:nvPr>
        </p:nvSpPr>
        <p:spPr>
          <a:xfrm>
            <a:off x="481068" y="1890432"/>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6" name="Picture Placeholder 16">
            <a:extLst>
              <a:ext uri="{FF2B5EF4-FFF2-40B4-BE49-F238E27FC236}">
                <a16:creationId xmlns:a16="http://schemas.microsoft.com/office/drawing/2014/main" id="{99BE5200-C2DB-FAF7-D8EB-8458871BC6B6}"/>
              </a:ext>
            </a:extLst>
          </p:cNvPr>
          <p:cNvSpPr>
            <a:spLocks noGrp="1"/>
          </p:cNvSpPr>
          <p:nvPr>
            <p:ph type="pic" sz="quarter" idx="22"/>
          </p:nvPr>
        </p:nvSpPr>
        <p:spPr>
          <a:xfrm>
            <a:off x="481068" y="3966839"/>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9" name="Text Placeholder 10">
            <a:extLst>
              <a:ext uri="{FF2B5EF4-FFF2-40B4-BE49-F238E27FC236}">
                <a16:creationId xmlns:a16="http://schemas.microsoft.com/office/drawing/2014/main" id="{BC6591FB-E45C-A0AE-F8F1-921AD3836FAA}"/>
              </a:ext>
            </a:extLst>
          </p:cNvPr>
          <p:cNvSpPr>
            <a:spLocks noGrp="1"/>
          </p:cNvSpPr>
          <p:nvPr>
            <p:ph type="body" sz="quarter" idx="23"/>
          </p:nvPr>
        </p:nvSpPr>
        <p:spPr>
          <a:xfrm>
            <a:off x="2825173" y="1890432"/>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14" name="Text Placeholder 10">
            <a:extLst>
              <a:ext uri="{FF2B5EF4-FFF2-40B4-BE49-F238E27FC236}">
                <a16:creationId xmlns:a16="http://schemas.microsoft.com/office/drawing/2014/main" id="{EAE88A2F-5D1A-2116-AC33-815410F90BB5}"/>
              </a:ext>
            </a:extLst>
          </p:cNvPr>
          <p:cNvSpPr>
            <a:spLocks noGrp="1"/>
          </p:cNvSpPr>
          <p:nvPr>
            <p:ph type="body" sz="quarter" idx="25"/>
          </p:nvPr>
        </p:nvSpPr>
        <p:spPr>
          <a:xfrm>
            <a:off x="2825173" y="3969487"/>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15" name="Rectangle 14">
            <a:extLst>
              <a:ext uri="{FF2B5EF4-FFF2-40B4-BE49-F238E27FC236}">
                <a16:creationId xmlns:a16="http://schemas.microsoft.com/office/drawing/2014/main" id="{96C0429C-5F63-C0F2-A176-9E7F0591C3B3}"/>
              </a:ext>
            </a:extLst>
          </p:cNvPr>
          <p:cNvSpPr/>
          <p:nvPr userDrawn="1"/>
        </p:nvSpPr>
        <p:spPr>
          <a:xfrm>
            <a:off x="6232303" y="914401"/>
            <a:ext cx="5642010" cy="5585253"/>
          </a:xfrm>
          <a:prstGeom prst="rect">
            <a:avLst/>
          </a:prstGeom>
          <a:solidFill>
            <a:schemeClr val="bg1"/>
          </a:solidFill>
          <a:ln w="5715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6">
            <a:extLst>
              <a:ext uri="{FF2B5EF4-FFF2-40B4-BE49-F238E27FC236}">
                <a16:creationId xmlns:a16="http://schemas.microsoft.com/office/drawing/2014/main" id="{B6B55CB6-C26B-2E01-F540-AF5E82702CDB}"/>
              </a:ext>
            </a:extLst>
          </p:cNvPr>
          <p:cNvSpPr>
            <a:spLocks noGrp="1"/>
          </p:cNvSpPr>
          <p:nvPr>
            <p:ph type="pic" sz="quarter" idx="26"/>
          </p:nvPr>
        </p:nvSpPr>
        <p:spPr>
          <a:xfrm>
            <a:off x="6474095" y="1890432"/>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8" name="Picture Placeholder 16">
            <a:extLst>
              <a:ext uri="{FF2B5EF4-FFF2-40B4-BE49-F238E27FC236}">
                <a16:creationId xmlns:a16="http://schemas.microsoft.com/office/drawing/2014/main" id="{17B3B899-E0CB-C3EC-8E0F-1292C0C05081}"/>
              </a:ext>
            </a:extLst>
          </p:cNvPr>
          <p:cNvSpPr>
            <a:spLocks noGrp="1"/>
          </p:cNvSpPr>
          <p:nvPr>
            <p:ph type="pic" sz="quarter" idx="28"/>
          </p:nvPr>
        </p:nvSpPr>
        <p:spPr>
          <a:xfrm>
            <a:off x="6474095" y="3966839"/>
            <a:ext cx="2115828"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txBody>
          <a:bodyPr>
            <a:normAutofit/>
          </a:bodyPr>
          <a:lstStyle>
            <a:lvl1pPr marL="0" indent="0" algn="ctr">
              <a:buFontTx/>
              <a:buNone/>
              <a:defRPr sz="1200"/>
            </a:lvl1pPr>
          </a:lstStyle>
          <a:p>
            <a:endParaRPr lang="en-US"/>
          </a:p>
        </p:txBody>
      </p:sp>
      <p:sp>
        <p:nvSpPr>
          <p:cNvPr id="19" name="Text Placeholder 10">
            <a:extLst>
              <a:ext uri="{FF2B5EF4-FFF2-40B4-BE49-F238E27FC236}">
                <a16:creationId xmlns:a16="http://schemas.microsoft.com/office/drawing/2014/main" id="{CFA145BC-676C-F576-B0CA-854826E9DDF3}"/>
              </a:ext>
            </a:extLst>
          </p:cNvPr>
          <p:cNvSpPr>
            <a:spLocks noGrp="1"/>
          </p:cNvSpPr>
          <p:nvPr>
            <p:ph type="body" sz="quarter" idx="29"/>
          </p:nvPr>
        </p:nvSpPr>
        <p:spPr>
          <a:xfrm>
            <a:off x="8818200" y="1890432"/>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
        <p:nvSpPr>
          <p:cNvPr id="21" name="Text Placeholder 10">
            <a:extLst>
              <a:ext uri="{FF2B5EF4-FFF2-40B4-BE49-F238E27FC236}">
                <a16:creationId xmlns:a16="http://schemas.microsoft.com/office/drawing/2014/main" id="{BF874CB7-2950-412E-1ADC-388CDFF58D68}"/>
              </a:ext>
            </a:extLst>
          </p:cNvPr>
          <p:cNvSpPr>
            <a:spLocks noGrp="1"/>
          </p:cNvSpPr>
          <p:nvPr>
            <p:ph type="body" sz="quarter" idx="31"/>
          </p:nvPr>
        </p:nvSpPr>
        <p:spPr>
          <a:xfrm>
            <a:off x="8818200" y="3969487"/>
            <a:ext cx="2828365" cy="1465945"/>
          </a:xfrm>
          <a:solidFill>
            <a:schemeClr val="bg1"/>
          </a:solidFill>
          <a:ln w="57150">
            <a:noFill/>
          </a:ln>
        </p:spPr>
        <p:txBody>
          <a:bodyPr lIns="144000" tIns="144000" rIns="144000" bIns="144000" numCol="1" spcCol="365760" anchor="ctr">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endParaRPr lang="en-GB"/>
          </a:p>
        </p:txBody>
      </p:sp>
    </p:spTree>
    <p:extLst>
      <p:ext uri="{BB962C8B-B14F-4D97-AF65-F5344CB8AC3E}">
        <p14:creationId xmlns:p14="http://schemas.microsoft.com/office/powerpoint/2010/main" val="274684432"/>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sk_2">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579A40-C8D9-3B21-EAF2-3D95CFCC8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21804276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6F484F-C87B-18AE-B944-96490E71C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8E7AE1-CFF7-8F49-0296-C400A4D1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571C8A0-8EB6-89B6-C2B6-90BB3C52E5E4}"/>
              </a:ext>
            </a:extLst>
          </p:cNvPr>
          <p:cNvSpPr>
            <a:spLocks noGrp="1"/>
          </p:cNvSpPr>
          <p:nvPr>
            <p:ph type="ftr" sz="quarter" idx="3"/>
          </p:nvPr>
        </p:nvSpPr>
        <p:spPr>
          <a:xfrm>
            <a:off x="189470" y="6356350"/>
            <a:ext cx="11821298" cy="365125"/>
          </a:xfrm>
          <a:prstGeom prst="rect">
            <a:avLst/>
          </a:prstGeom>
        </p:spPr>
        <p:txBody>
          <a:bodyPr vert="horz" lIns="91440" tIns="45720" rIns="91440" bIns="45720" rtlCol="0" anchor="ctr"/>
          <a:lstStyle>
            <a:lvl1pPr algn="ctr">
              <a:defRPr sz="1200">
                <a:solidFill>
                  <a:schemeClr val="tx1"/>
                </a:solidFill>
                <a:latin typeface="Poppins" pitchFamily="2" charset="77"/>
                <a:cs typeface="Poppins" pitchFamily="2" charset="77"/>
              </a:defRPr>
            </a:lvl1pPr>
          </a:lstStyle>
          <a:p>
            <a:endParaRPr lang="en-US"/>
          </a:p>
        </p:txBody>
      </p:sp>
    </p:spTree>
    <p:extLst>
      <p:ext uri="{BB962C8B-B14F-4D97-AF65-F5344CB8AC3E}">
        <p14:creationId xmlns:p14="http://schemas.microsoft.com/office/powerpoint/2010/main" val="2067795399"/>
      </p:ext>
    </p:extLst>
  </p:cSld>
  <p:clrMap bg1="lt1" tx1="dk1" bg2="lt2" tx2="dk2" accent1="accent1" accent2="accent2" accent3="accent3" accent4="accent4" accent5="accent5" accent6="accent6" hlink="hlink" folHlink="folHlink"/>
  <p:sldLayoutIdLst>
    <p:sldLayoutId id="2147483650" r:id="rId1"/>
    <p:sldLayoutId id="2147483666" r:id="rId2"/>
    <p:sldLayoutId id="2147483672" r:id="rId3"/>
    <p:sldLayoutId id="2147483652" r:id="rId4"/>
    <p:sldLayoutId id="2147483661" r:id="rId5"/>
    <p:sldLayoutId id="2147483673" r:id="rId6"/>
    <p:sldLayoutId id="2147483675" r:id="rId7"/>
    <p:sldLayoutId id="2147483674" r:id="rId8"/>
    <p:sldLayoutId id="2147483665" r:id="rId9"/>
    <p:sldLayoutId id="2147483663"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userDrawn="1">
          <p15:clr>
            <a:srgbClr val="F26B43"/>
          </p15:clr>
        </p15:guide>
        <p15:guide id="2" pos="7488" userDrawn="1">
          <p15:clr>
            <a:srgbClr val="F26B43"/>
          </p15:clr>
        </p15:guide>
        <p15:guide id="3" pos="192" userDrawn="1">
          <p15:clr>
            <a:srgbClr val="F26B43"/>
          </p15:clr>
        </p15:guide>
        <p15:guide id="4" orient="horz" pos="1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hyperlink" Target="http://www.anewdirection.org.uk/primary-arts" TargetMode="External"/><Relationship Id="rId2" Type="http://schemas.openxmlformats.org/officeDocument/2006/relationships/image" Target="../media/image44.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8566B6-9B5D-1D4B-53FB-6E47BE2FC084}"/>
              </a:ext>
            </a:extLst>
          </p:cNvPr>
          <p:cNvSpPr>
            <a:spLocks noGrp="1"/>
          </p:cNvSpPr>
          <p:nvPr>
            <p:ph type="body" sz="quarter" idx="10"/>
          </p:nvPr>
        </p:nvSpPr>
        <p:spPr/>
        <p:txBody>
          <a:bodyPr vert="horz" lIns="0" tIns="45720" rIns="0" bIns="45720" rtlCol="0" anchor="t">
            <a:noAutofit/>
          </a:bodyPr>
          <a:lstStyle/>
          <a:p>
            <a:r>
              <a:rPr lang="en-US" sz="2000" b="1">
                <a:latin typeface="Calibri"/>
                <a:ea typeface="Calibri"/>
                <a:cs typeface="Calibri"/>
              </a:rPr>
              <a:t>Visual Story</a:t>
            </a:r>
            <a:endParaRPr lang="en-US" sz="2000">
              <a:latin typeface="Calibri"/>
              <a:ea typeface="Calibri"/>
              <a:cs typeface="Calibri"/>
            </a:endParaRPr>
          </a:p>
          <a:p>
            <a:r>
              <a:rPr lang="en-US" sz="2000" b="1">
                <a:latin typeface="Calibri"/>
                <a:ea typeface="Calibri"/>
                <a:cs typeface="Calibri"/>
              </a:rPr>
              <a:t>Access &amp; Sensory Toolkit information</a:t>
            </a:r>
            <a:endParaRPr lang="en-US"/>
          </a:p>
        </p:txBody>
      </p:sp>
      <p:sp>
        <p:nvSpPr>
          <p:cNvPr id="4" name="Text Placeholder 3">
            <a:extLst>
              <a:ext uri="{FF2B5EF4-FFF2-40B4-BE49-F238E27FC236}">
                <a16:creationId xmlns:a16="http://schemas.microsoft.com/office/drawing/2014/main" id="{788B9A0C-0352-AC94-5EEA-1CD7BA8A6B96}"/>
              </a:ext>
            </a:extLst>
          </p:cNvPr>
          <p:cNvSpPr>
            <a:spLocks noGrp="1"/>
          </p:cNvSpPr>
          <p:nvPr>
            <p:ph type="body" sz="quarter" idx="11"/>
          </p:nvPr>
        </p:nvSpPr>
        <p:spPr/>
        <p:txBody>
          <a:bodyPr vert="horz" lIns="0" tIns="45720" rIns="0" bIns="45720" rtlCol="0" anchor="t">
            <a:noAutofit/>
          </a:bodyPr>
          <a:lstStyle/>
          <a:p>
            <a:r>
              <a:rPr lang="en-US">
                <a:latin typeface="Calibri"/>
                <a:ea typeface="Calibri"/>
                <a:cs typeface="Calibri"/>
              </a:rPr>
              <a:t>A Show is Coming to My School!</a:t>
            </a:r>
            <a:endParaRPr lang="en-US" b="0">
              <a:solidFill>
                <a:srgbClr val="000000"/>
              </a:solidFill>
              <a:latin typeface="Calibri"/>
              <a:ea typeface="Calibri"/>
              <a:cs typeface="Calibri"/>
            </a:endParaRPr>
          </a:p>
          <a:p>
            <a:endParaRPr lang="en-US"/>
          </a:p>
        </p:txBody>
      </p:sp>
      <p:sp>
        <p:nvSpPr>
          <p:cNvPr id="5" name="Text Placeholder 4">
            <a:extLst>
              <a:ext uri="{FF2B5EF4-FFF2-40B4-BE49-F238E27FC236}">
                <a16:creationId xmlns:a16="http://schemas.microsoft.com/office/drawing/2014/main" id="{4AC6576B-5090-F184-FF4E-BFA80EC25EE3}"/>
              </a:ext>
            </a:extLst>
          </p:cNvPr>
          <p:cNvSpPr>
            <a:spLocks noGrp="1"/>
          </p:cNvSpPr>
          <p:nvPr>
            <p:ph type="body" sz="quarter" idx="12"/>
          </p:nvPr>
        </p:nvSpPr>
        <p:spPr>
          <a:xfrm>
            <a:off x="318247" y="2777461"/>
            <a:ext cx="5750392" cy="2370510"/>
          </a:xfrm>
        </p:spPr>
        <p:txBody>
          <a:bodyPr vert="horz" lIns="0" tIns="45720" rIns="0" bIns="45720" rtlCol="0" anchor="t">
            <a:noAutofit/>
          </a:bodyPr>
          <a:lstStyle/>
          <a:p>
            <a:r>
              <a:rPr lang="en-GB">
                <a:latin typeface="Calibri"/>
                <a:ea typeface="Calibri"/>
                <a:cs typeface="Calibri"/>
              </a:rPr>
              <a:t>A visual guide to support pupils’ understanding of a show visiting their school. This visual guide is designed for pupils who will watch a performance and experience a workshop in their school. It could be particularly relevant to pupils who benefit from Social Stories. </a:t>
            </a:r>
            <a:endParaRPr lang="en-US" b="0">
              <a:solidFill>
                <a:srgbClr val="000000"/>
              </a:solidFill>
              <a:latin typeface="Calibri"/>
              <a:ea typeface="Calibri"/>
              <a:cs typeface="Calibri"/>
            </a:endParaRPr>
          </a:p>
          <a:p>
            <a:r>
              <a:rPr lang="en-GB">
                <a:latin typeface="Calibri"/>
                <a:ea typeface="Calibri"/>
                <a:cs typeface="Calibri"/>
              </a:rPr>
              <a:t>Teachers could read it with their classes before the arts organisations arrive, and it could be shared as a handout for parents/ carers to read at home too. You are welcome to amend this resource so that it works best for your pupils.</a:t>
            </a:r>
            <a:endParaRPr lang="en-US"/>
          </a:p>
        </p:txBody>
      </p:sp>
      <p:sp>
        <p:nvSpPr>
          <p:cNvPr id="6" name="Text Placeholder 5">
            <a:extLst>
              <a:ext uri="{FF2B5EF4-FFF2-40B4-BE49-F238E27FC236}">
                <a16:creationId xmlns:a16="http://schemas.microsoft.com/office/drawing/2014/main" id="{87478389-357C-32F3-85F4-93F86550AEBC}"/>
              </a:ext>
            </a:extLst>
          </p:cNvPr>
          <p:cNvSpPr>
            <a:spLocks noGrp="1"/>
          </p:cNvSpPr>
          <p:nvPr>
            <p:ph type="body" sz="quarter" idx="13"/>
          </p:nvPr>
        </p:nvSpPr>
        <p:spPr>
          <a:xfrm>
            <a:off x="6934518" y="3717889"/>
            <a:ext cx="5178553" cy="1120527"/>
          </a:xfrm>
        </p:spPr>
        <p:txBody>
          <a:bodyPr vert="horz" lIns="0" tIns="45720" rIns="0" bIns="45720" rtlCol="0" anchor="t">
            <a:noAutofit/>
          </a:bodyPr>
          <a:lstStyle/>
          <a:p>
            <a:r>
              <a:rPr lang="en-GB" sz="1400">
                <a:latin typeface="Calibri"/>
                <a:ea typeface="Calibri"/>
                <a:cs typeface="Calibri"/>
              </a:rPr>
              <a:t>This pack contains: </a:t>
            </a:r>
            <a:endParaRPr lang="en-US" sz="1400" b="0">
              <a:latin typeface="Calibri"/>
              <a:ea typeface="Calibri"/>
              <a:cs typeface="Calibri"/>
            </a:endParaRPr>
          </a:p>
          <a:p>
            <a:endParaRPr lang="en-GB" sz="1400" b="0">
              <a:latin typeface="Calibri"/>
              <a:ea typeface="Calibri"/>
              <a:cs typeface="Calibri"/>
            </a:endParaRPr>
          </a:p>
          <a:p>
            <a:pPr marL="285750" indent="-285750">
              <a:buFont typeface="Arial,Sans-Serif"/>
              <a:buChar char="•"/>
            </a:pPr>
            <a:r>
              <a:rPr lang="en-GB" sz="1400">
                <a:latin typeface="Calibri"/>
                <a:ea typeface="Calibri"/>
                <a:cs typeface="Calibri"/>
              </a:rPr>
              <a:t>A visual story to support pupils’ understanding of what will happen.</a:t>
            </a:r>
            <a:endParaRPr lang="en-US" sz="1400" b="0">
              <a:latin typeface="Calibri"/>
              <a:ea typeface="Calibri"/>
              <a:cs typeface="Calibri"/>
            </a:endParaRPr>
          </a:p>
          <a:p>
            <a:pPr marL="285750" indent="-285750">
              <a:buFont typeface="Arial,Sans-Serif"/>
              <a:buChar char="•"/>
            </a:pPr>
            <a:r>
              <a:rPr lang="en-GB" sz="1400">
                <a:latin typeface="Calibri"/>
                <a:ea typeface="Calibri"/>
                <a:cs typeface="Calibri"/>
              </a:rPr>
              <a:t>Information about the Access and Sensory Toolkit that we will bring to your school.</a:t>
            </a:r>
            <a:endParaRPr lang="en-US"/>
          </a:p>
        </p:txBody>
      </p:sp>
      <p:sp>
        <p:nvSpPr>
          <p:cNvPr id="9" name="Text Placeholder 8">
            <a:extLst>
              <a:ext uri="{FF2B5EF4-FFF2-40B4-BE49-F238E27FC236}">
                <a16:creationId xmlns:a16="http://schemas.microsoft.com/office/drawing/2014/main" id="{D152C9DE-5F58-6D92-8933-8D33E54532D9}"/>
              </a:ext>
            </a:extLst>
          </p:cNvPr>
          <p:cNvSpPr>
            <a:spLocks noGrp="1"/>
          </p:cNvSpPr>
          <p:nvPr>
            <p:ph type="body" sz="quarter" idx="24"/>
          </p:nvPr>
        </p:nvSpPr>
        <p:spPr>
          <a:xfrm>
            <a:off x="310998" y="5843588"/>
            <a:ext cx="4542587" cy="901700"/>
          </a:xfrm>
        </p:spPr>
        <p:txBody>
          <a:bodyPr/>
          <a:lstStyle/>
          <a:p>
            <a:r>
              <a:rPr lang="en-US"/>
              <a:t>In-Schools Touring Schools’ Resources</a:t>
            </a:r>
          </a:p>
          <a:p>
            <a:endParaRPr lang="en-US"/>
          </a:p>
        </p:txBody>
      </p:sp>
      <p:pic>
        <p:nvPicPr>
          <p:cNvPr id="2" name="Picture Placeholder 1" descr="A group of people dancing on a stage&#10;&#10;AI-generated content may be incorrect.">
            <a:extLst>
              <a:ext uri="{FF2B5EF4-FFF2-40B4-BE49-F238E27FC236}">
                <a16:creationId xmlns:a16="http://schemas.microsoft.com/office/drawing/2014/main" id="{301A3F4F-5ED8-637D-90E3-8F0C4F55BCAA}"/>
              </a:ext>
            </a:extLst>
          </p:cNvPr>
          <p:cNvPicPr>
            <a:picLocks noGrp="1" noChangeAspect="1"/>
          </p:cNvPicPr>
          <p:nvPr>
            <p:ph type="pic" sz="quarter" idx="25"/>
          </p:nvPr>
        </p:nvPicPr>
        <p:blipFill>
          <a:blip r:embed="rId2"/>
          <a:srcRect l="16487" r="16487"/>
          <a:stretch/>
        </p:blipFill>
        <p:spPr>
          <a:xfrm>
            <a:off x="6519121" y="2847"/>
            <a:ext cx="5667375" cy="301942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pic>
    </p:spTree>
    <p:extLst>
      <p:ext uri="{BB962C8B-B14F-4D97-AF65-F5344CB8AC3E}">
        <p14:creationId xmlns:p14="http://schemas.microsoft.com/office/powerpoint/2010/main" val="846013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52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3F514-078C-58F2-4484-6EE33AA9A20B}"/>
              </a:ext>
            </a:extLst>
          </p:cNvPr>
          <p:cNvSpPr>
            <a:spLocks noGrp="1"/>
          </p:cNvSpPr>
          <p:nvPr>
            <p:ph type="body" sz="quarter" idx="13"/>
          </p:nvPr>
        </p:nvSpPr>
        <p:spPr/>
        <p:txBody>
          <a:bodyPr vert="horz" lIns="0" tIns="45720" rIns="0" bIns="45720" rtlCol="0" anchor="t">
            <a:noAutofit/>
          </a:bodyPr>
          <a:lstStyle/>
          <a:p>
            <a:r>
              <a:rPr lang="en-US">
                <a:latin typeface="Calibri"/>
                <a:ea typeface="Calibri"/>
                <a:cs typeface="Calibri"/>
              </a:rPr>
              <a:t>A Show is Coming to My School!</a:t>
            </a:r>
            <a:endParaRPr lang="en-US" b="0">
              <a:latin typeface="Calibri"/>
              <a:ea typeface="Calibri"/>
              <a:cs typeface="Calibri"/>
            </a:endParaRPr>
          </a:p>
          <a:p>
            <a:endParaRPr lang="en-US"/>
          </a:p>
        </p:txBody>
      </p:sp>
      <p:pic>
        <p:nvPicPr>
          <p:cNvPr id="15" name="Picture Placeholder 14" descr="A group of people dancing on a stage&#10;&#10;AI-generated content may be incorrect.">
            <a:extLst>
              <a:ext uri="{FF2B5EF4-FFF2-40B4-BE49-F238E27FC236}">
                <a16:creationId xmlns:a16="http://schemas.microsoft.com/office/drawing/2014/main" id="{6A39B5D8-7F39-9443-1135-2E2088A0ECE4}"/>
              </a:ext>
            </a:extLst>
          </p:cNvPr>
          <p:cNvPicPr>
            <a:picLocks noGrp="1" noChangeAspect="1"/>
          </p:cNvPicPr>
          <p:nvPr>
            <p:ph type="pic" sz="quarter" idx="20"/>
          </p:nvPr>
        </p:nvPicPr>
        <p:blipFill>
          <a:blip r:embed="rId2"/>
          <a:srcRect t="247" b="247"/>
          <a:stretch/>
        </p:blipFill>
        <p:spPr>
          <a:xfrm>
            <a:off x="519807" y="1278458"/>
            <a:ext cx="2038350" cy="1504950"/>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16" name="Picture Placeholder 15" descr="A person and child sitting at a table&#10;&#10;AI-generated content may be incorrect.">
            <a:extLst>
              <a:ext uri="{FF2B5EF4-FFF2-40B4-BE49-F238E27FC236}">
                <a16:creationId xmlns:a16="http://schemas.microsoft.com/office/drawing/2014/main" id="{98879A63-C912-5F85-2448-38B9DB303711}"/>
              </a:ext>
            </a:extLst>
          </p:cNvPr>
          <p:cNvPicPr>
            <a:picLocks noGrp="1" noChangeAspect="1"/>
          </p:cNvPicPr>
          <p:nvPr>
            <p:ph type="pic" sz="quarter" idx="21"/>
          </p:nvPr>
        </p:nvPicPr>
        <p:blipFill>
          <a:blip r:embed="rId3"/>
          <a:srcRect t="237" b="237"/>
          <a:stretch/>
        </p:blipFill>
        <p:spPr>
          <a:xfrm>
            <a:off x="485305"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17" name="Picture Placeholder 16" descr="A group of children sitting at a table&#10;&#10;AI-generated content may be incorrect.">
            <a:extLst>
              <a:ext uri="{FF2B5EF4-FFF2-40B4-BE49-F238E27FC236}">
                <a16:creationId xmlns:a16="http://schemas.microsoft.com/office/drawing/2014/main" id="{99CFAF40-B8FB-807C-E5BF-C800D85A01A2}"/>
              </a:ext>
            </a:extLst>
          </p:cNvPr>
          <p:cNvPicPr>
            <a:picLocks noGrp="1" noChangeAspect="1"/>
          </p:cNvPicPr>
          <p:nvPr>
            <p:ph type="pic" sz="quarter" idx="22"/>
          </p:nvPr>
        </p:nvPicPr>
        <p:blipFill>
          <a:blip r:embed="rId4"/>
          <a:srcRect t="437" b="437"/>
          <a:stretch/>
        </p:blipFill>
        <p:spPr>
          <a:xfrm>
            <a:off x="494797" y="4746855"/>
            <a:ext cx="2088369"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
        <p:nvSpPr>
          <p:cNvPr id="6" name="Text Placeholder 5">
            <a:extLst>
              <a:ext uri="{FF2B5EF4-FFF2-40B4-BE49-F238E27FC236}">
                <a16:creationId xmlns:a16="http://schemas.microsoft.com/office/drawing/2014/main" id="{9670DA9E-F57A-BFF6-5F9F-E12C235A5040}"/>
              </a:ext>
            </a:extLst>
          </p:cNvPr>
          <p:cNvSpPr>
            <a:spLocks noGrp="1"/>
          </p:cNvSpPr>
          <p:nvPr>
            <p:ph type="body" sz="quarter" idx="23"/>
          </p:nvPr>
        </p:nvSpPr>
        <p:spPr/>
        <p:txBody>
          <a:bodyPr/>
          <a:lstStyle/>
          <a:p>
            <a:r>
              <a:rPr lang="en-US" sz="1800">
                <a:latin typeface="Calibri"/>
                <a:ea typeface="Calibri"/>
                <a:cs typeface="Calibri"/>
              </a:rPr>
              <a:t>A show is coming to my school.</a:t>
            </a:r>
          </a:p>
          <a:p>
            <a:endParaRPr lang="en-US"/>
          </a:p>
        </p:txBody>
      </p:sp>
      <p:sp>
        <p:nvSpPr>
          <p:cNvPr id="7" name="Text Placeholder 6">
            <a:extLst>
              <a:ext uri="{FF2B5EF4-FFF2-40B4-BE49-F238E27FC236}">
                <a16:creationId xmlns:a16="http://schemas.microsoft.com/office/drawing/2014/main" id="{AAE46477-8AD7-87A6-B798-3C66EBF12DE7}"/>
              </a:ext>
            </a:extLst>
          </p:cNvPr>
          <p:cNvSpPr>
            <a:spLocks noGrp="1"/>
          </p:cNvSpPr>
          <p:nvPr>
            <p:ph type="body" sz="quarter" idx="24"/>
          </p:nvPr>
        </p:nvSpPr>
        <p:spPr/>
        <p:txBody>
          <a:bodyPr/>
          <a:lstStyle/>
          <a:p>
            <a:r>
              <a:rPr lang="en-US" sz="1800">
                <a:latin typeface="Calibri"/>
                <a:ea typeface="Calibri"/>
                <a:cs typeface="Calibri"/>
              </a:rPr>
              <a:t>My teachers have invited the show to my school.</a:t>
            </a:r>
          </a:p>
          <a:p>
            <a:endParaRPr lang="en-US"/>
          </a:p>
        </p:txBody>
      </p:sp>
      <p:sp>
        <p:nvSpPr>
          <p:cNvPr id="8" name="Text Placeholder 7">
            <a:extLst>
              <a:ext uri="{FF2B5EF4-FFF2-40B4-BE49-F238E27FC236}">
                <a16:creationId xmlns:a16="http://schemas.microsoft.com/office/drawing/2014/main" id="{E4558A34-199F-C84B-14B5-1B057DF4982E}"/>
              </a:ext>
            </a:extLst>
          </p:cNvPr>
          <p:cNvSpPr>
            <a:spLocks noGrp="1"/>
          </p:cNvSpPr>
          <p:nvPr>
            <p:ph type="body" sz="quarter" idx="25"/>
          </p:nvPr>
        </p:nvSpPr>
        <p:spPr/>
        <p:txBody>
          <a:bodyPr/>
          <a:lstStyle/>
          <a:p>
            <a:r>
              <a:rPr lang="en-US" sz="1800">
                <a:latin typeface="Calibri"/>
                <a:ea typeface="Calibri"/>
                <a:cs typeface="Calibri"/>
              </a:rPr>
              <a:t>It will be a different activity than I am used to doing in school, but that is OK.</a:t>
            </a:r>
          </a:p>
          <a:p>
            <a:endParaRPr lang="en-US"/>
          </a:p>
        </p:txBody>
      </p:sp>
      <p:pic>
        <p:nvPicPr>
          <p:cNvPr id="18" name="Picture Placeholder 17" descr="A group of children sitting on the floor in a classroom&#10;&#10;AI-generated content may be incorrect.">
            <a:extLst>
              <a:ext uri="{FF2B5EF4-FFF2-40B4-BE49-F238E27FC236}">
                <a16:creationId xmlns:a16="http://schemas.microsoft.com/office/drawing/2014/main" id="{6CA1DCD4-75B2-223E-4265-6050DAA635C3}"/>
              </a:ext>
            </a:extLst>
          </p:cNvPr>
          <p:cNvPicPr>
            <a:picLocks noGrp="1" noChangeAspect="1"/>
          </p:cNvPicPr>
          <p:nvPr>
            <p:ph type="pic" sz="quarter" idx="26"/>
          </p:nvPr>
        </p:nvPicPr>
        <p:blipFill>
          <a:blip r:embed="rId5"/>
          <a:srcRect t="373" b="373"/>
          <a:stretch/>
        </p:blipFill>
        <p:spPr>
          <a:xfrm>
            <a:off x="6481870" y="1252541"/>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19" name="Picture Placeholder 18" descr="A person and children sitting at a table&#10;&#10;AI-generated content may be incorrect.">
            <a:extLst>
              <a:ext uri="{FF2B5EF4-FFF2-40B4-BE49-F238E27FC236}">
                <a16:creationId xmlns:a16="http://schemas.microsoft.com/office/drawing/2014/main" id="{9A91AE1A-7D8E-BF9B-3AB3-60C9DE567C0D}"/>
              </a:ext>
            </a:extLst>
          </p:cNvPr>
          <p:cNvPicPr>
            <a:picLocks noGrp="1" noChangeAspect="1"/>
          </p:cNvPicPr>
          <p:nvPr>
            <p:ph type="pic" sz="quarter" idx="27"/>
          </p:nvPr>
        </p:nvPicPr>
        <p:blipFill>
          <a:blip r:embed="rId6"/>
          <a:srcRect t="238" b="238"/>
          <a:stretch/>
        </p:blipFill>
        <p:spPr>
          <a:xfrm>
            <a:off x="6478332"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20" name="Picture Placeholder 19" descr="A child raising her hands in a classroom&#10;&#10;AI-generated content may be incorrect.">
            <a:extLst>
              <a:ext uri="{FF2B5EF4-FFF2-40B4-BE49-F238E27FC236}">
                <a16:creationId xmlns:a16="http://schemas.microsoft.com/office/drawing/2014/main" id="{D32218CE-F873-2422-2173-460A6E004E1F}"/>
              </a:ext>
            </a:extLst>
          </p:cNvPr>
          <p:cNvPicPr>
            <a:picLocks noGrp="1" noChangeAspect="1"/>
          </p:cNvPicPr>
          <p:nvPr>
            <p:ph type="pic" sz="quarter" idx="28"/>
          </p:nvPr>
        </p:nvPicPr>
        <p:blipFill>
          <a:blip r:embed="rId7"/>
          <a:srcRect t="373" b="373"/>
          <a:stretch/>
        </p:blipFill>
        <p:spPr>
          <a:xfrm>
            <a:off x="6481870" y="4746855"/>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
        <p:nvSpPr>
          <p:cNvPr id="12" name="Text Placeholder 11">
            <a:extLst>
              <a:ext uri="{FF2B5EF4-FFF2-40B4-BE49-F238E27FC236}">
                <a16:creationId xmlns:a16="http://schemas.microsoft.com/office/drawing/2014/main" id="{AC242058-4A7A-B907-778F-F626E6A924F2}"/>
              </a:ext>
            </a:extLst>
          </p:cNvPr>
          <p:cNvSpPr>
            <a:spLocks noGrp="1"/>
          </p:cNvSpPr>
          <p:nvPr>
            <p:ph type="body" sz="quarter" idx="29"/>
          </p:nvPr>
        </p:nvSpPr>
        <p:spPr/>
        <p:txBody>
          <a:bodyPr/>
          <a:lstStyle/>
          <a:p>
            <a:r>
              <a:rPr lang="en-US" sz="1800">
                <a:latin typeface="Calibri"/>
                <a:ea typeface="Calibri"/>
                <a:cs typeface="Calibri"/>
              </a:rPr>
              <a:t>My class will be there too.</a:t>
            </a:r>
          </a:p>
          <a:p>
            <a:endParaRPr lang="en-US"/>
          </a:p>
        </p:txBody>
      </p:sp>
      <p:sp>
        <p:nvSpPr>
          <p:cNvPr id="13" name="Text Placeholder 12">
            <a:extLst>
              <a:ext uri="{FF2B5EF4-FFF2-40B4-BE49-F238E27FC236}">
                <a16:creationId xmlns:a16="http://schemas.microsoft.com/office/drawing/2014/main" id="{2A5134BB-72F5-37DF-3A30-B1B080065B72}"/>
              </a:ext>
            </a:extLst>
          </p:cNvPr>
          <p:cNvSpPr>
            <a:spLocks noGrp="1"/>
          </p:cNvSpPr>
          <p:nvPr>
            <p:ph type="body" sz="quarter" idx="30"/>
          </p:nvPr>
        </p:nvSpPr>
        <p:spPr/>
        <p:txBody>
          <a:bodyPr/>
          <a:lstStyle/>
          <a:p>
            <a:r>
              <a:rPr lang="en-US" sz="1800">
                <a:latin typeface="Calibri"/>
                <a:ea typeface="Calibri"/>
                <a:cs typeface="Calibri"/>
              </a:rPr>
              <a:t>My teachers will be there too.</a:t>
            </a:r>
          </a:p>
          <a:p>
            <a:endParaRPr lang="en-US"/>
          </a:p>
        </p:txBody>
      </p:sp>
      <p:sp>
        <p:nvSpPr>
          <p:cNvPr id="14" name="Text Placeholder 13">
            <a:extLst>
              <a:ext uri="{FF2B5EF4-FFF2-40B4-BE49-F238E27FC236}">
                <a16:creationId xmlns:a16="http://schemas.microsoft.com/office/drawing/2014/main" id="{8F3E1918-3C0F-4624-F662-6506D3D478D3}"/>
              </a:ext>
            </a:extLst>
          </p:cNvPr>
          <p:cNvSpPr>
            <a:spLocks noGrp="1"/>
          </p:cNvSpPr>
          <p:nvPr>
            <p:ph type="body" sz="quarter" idx="31"/>
          </p:nvPr>
        </p:nvSpPr>
        <p:spPr/>
        <p:txBody>
          <a:bodyPr/>
          <a:lstStyle/>
          <a:p>
            <a:r>
              <a:rPr lang="en-US" sz="1800">
                <a:latin typeface="Calibri"/>
                <a:ea typeface="Calibri"/>
                <a:cs typeface="Calibri"/>
              </a:rPr>
              <a:t>If I need help, I can ask my teachers.</a:t>
            </a:r>
          </a:p>
          <a:p>
            <a:endParaRPr lang="en-US"/>
          </a:p>
        </p:txBody>
      </p:sp>
    </p:spTree>
    <p:extLst>
      <p:ext uri="{BB962C8B-B14F-4D97-AF65-F5344CB8AC3E}">
        <p14:creationId xmlns:p14="http://schemas.microsoft.com/office/powerpoint/2010/main" val="2403678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3F514-078C-58F2-4484-6EE33AA9A20B}"/>
              </a:ext>
            </a:extLst>
          </p:cNvPr>
          <p:cNvSpPr>
            <a:spLocks noGrp="1"/>
          </p:cNvSpPr>
          <p:nvPr>
            <p:ph type="body" sz="quarter" idx="13"/>
          </p:nvPr>
        </p:nvSpPr>
        <p:spPr/>
        <p:txBody>
          <a:bodyPr vert="horz" lIns="0" tIns="45720" rIns="0" bIns="45720" rtlCol="0" anchor="t">
            <a:noAutofit/>
          </a:bodyPr>
          <a:lstStyle/>
          <a:p>
            <a:r>
              <a:rPr lang="en-US">
                <a:latin typeface="Calibri"/>
                <a:ea typeface="Calibri"/>
                <a:cs typeface="Calibri"/>
              </a:rPr>
              <a:t>A Show is Coming to My School!</a:t>
            </a:r>
            <a:endParaRPr lang="en-US" b="0">
              <a:latin typeface="Calibri"/>
              <a:ea typeface="Calibri"/>
              <a:cs typeface="Calibri"/>
            </a:endParaRPr>
          </a:p>
          <a:p>
            <a:endParaRPr lang="en-US"/>
          </a:p>
        </p:txBody>
      </p:sp>
      <p:pic>
        <p:nvPicPr>
          <p:cNvPr id="15" name="Picture Placeholder 14" descr="A group of children sitting on a stage&#10;&#10;AI-generated content may be incorrect.">
            <a:extLst>
              <a:ext uri="{FF2B5EF4-FFF2-40B4-BE49-F238E27FC236}">
                <a16:creationId xmlns:a16="http://schemas.microsoft.com/office/drawing/2014/main" id="{4B916B03-9173-1710-B6B1-AFA5D158B030}"/>
              </a:ext>
            </a:extLst>
          </p:cNvPr>
          <p:cNvPicPr>
            <a:picLocks noGrp="1" noChangeAspect="1"/>
          </p:cNvPicPr>
          <p:nvPr>
            <p:ph type="pic" sz="quarter" idx="20"/>
          </p:nvPr>
        </p:nvPicPr>
        <p:blipFill>
          <a:blip r:embed="rId2"/>
          <a:srcRect t="247" b="247"/>
          <a:stretch/>
        </p:blipFill>
        <p:spPr>
          <a:xfrm>
            <a:off x="519807" y="1278458"/>
            <a:ext cx="2038350" cy="1504950"/>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16" name="Picture Placeholder 15" descr="A person and person dancing on a stage&#10;&#10;AI-generated content may be incorrect.">
            <a:extLst>
              <a:ext uri="{FF2B5EF4-FFF2-40B4-BE49-F238E27FC236}">
                <a16:creationId xmlns:a16="http://schemas.microsoft.com/office/drawing/2014/main" id="{CD1FF7BC-AAF4-17BD-A609-48C22C20B185}"/>
              </a:ext>
            </a:extLst>
          </p:cNvPr>
          <p:cNvPicPr>
            <a:picLocks noGrp="1" noChangeAspect="1"/>
          </p:cNvPicPr>
          <p:nvPr>
            <p:ph type="pic" sz="quarter" idx="21"/>
          </p:nvPr>
        </p:nvPicPr>
        <p:blipFill>
          <a:blip r:embed="rId3"/>
          <a:srcRect t="237" b="237"/>
          <a:stretch/>
        </p:blipFill>
        <p:spPr>
          <a:xfrm>
            <a:off x="485305"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17" name="Picture Placeholder 16" descr="A group of people sitting at a table&#10;&#10;AI-generated content may be incorrect.">
            <a:extLst>
              <a:ext uri="{FF2B5EF4-FFF2-40B4-BE49-F238E27FC236}">
                <a16:creationId xmlns:a16="http://schemas.microsoft.com/office/drawing/2014/main" id="{4881E6C5-693D-1F2E-1628-BD62B733E227}"/>
              </a:ext>
            </a:extLst>
          </p:cNvPr>
          <p:cNvPicPr>
            <a:picLocks noGrp="1" noChangeAspect="1"/>
          </p:cNvPicPr>
          <p:nvPr>
            <p:ph type="pic" sz="quarter" idx="22"/>
          </p:nvPr>
        </p:nvPicPr>
        <p:blipFill>
          <a:blip r:embed="rId4"/>
          <a:srcRect t="437" b="437"/>
          <a:stretch/>
        </p:blipFill>
        <p:spPr>
          <a:xfrm>
            <a:off x="494797" y="4746855"/>
            <a:ext cx="2088369"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
        <p:nvSpPr>
          <p:cNvPr id="6" name="Text Placeholder 5">
            <a:extLst>
              <a:ext uri="{FF2B5EF4-FFF2-40B4-BE49-F238E27FC236}">
                <a16:creationId xmlns:a16="http://schemas.microsoft.com/office/drawing/2014/main" id="{9670DA9E-F57A-BFF6-5F9F-E12C235A5040}"/>
              </a:ext>
            </a:extLst>
          </p:cNvPr>
          <p:cNvSpPr>
            <a:spLocks noGrp="1"/>
          </p:cNvSpPr>
          <p:nvPr>
            <p:ph type="body" sz="quarter" idx="23"/>
          </p:nvPr>
        </p:nvSpPr>
        <p:spPr/>
        <p:txBody>
          <a:bodyPr/>
          <a:lstStyle/>
          <a:p>
            <a:r>
              <a:rPr lang="en-US" sz="1800">
                <a:latin typeface="Calibri"/>
                <a:ea typeface="Calibri"/>
                <a:cs typeface="Calibri"/>
              </a:rPr>
              <a:t>The show coming to my school has been made by an arts company.</a:t>
            </a:r>
          </a:p>
          <a:p>
            <a:endParaRPr lang="en-US"/>
          </a:p>
        </p:txBody>
      </p:sp>
      <p:sp>
        <p:nvSpPr>
          <p:cNvPr id="7" name="Text Placeholder 6">
            <a:extLst>
              <a:ext uri="{FF2B5EF4-FFF2-40B4-BE49-F238E27FC236}">
                <a16:creationId xmlns:a16="http://schemas.microsoft.com/office/drawing/2014/main" id="{AAE46477-8AD7-87A6-B798-3C66EBF12DE7}"/>
              </a:ext>
            </a:extLst>
          </p:cNvPr>
          <p:cNvSpPr>
            <a:spLocks noGrp="1"/>
          </p:cNvSpPr>
          <p:nvPr>
            <p:ph type="body" sz="quarter" idx="24"/>
          </p:nvPr>
        </p:nvSpPr>
        <p:spPr/>
        <p:txBody>
          <a:bodyPr/>
          <a:lstStyle/>
          <a:p>
            <a:r>
              <a:rPr lang="en-US" sz="1800">
                <a:latin typeface="Calibri"/>
                <a:ea typeface="Calibri"/>
                <a:cs typeface="Calibri"/>
              </a:rPr>
              <a:t>The arts company will visit my school to perform the show. </a:t>
            </a:r>
          </a:p>
          <a:p>
            <a:endParaRPr lang="en-US"/>
          </a:p>
        </p:txBody>
      </p:sp>
      <p:sp>
        <p:nvSpPr>
          <p:cNvPr id="8" name="Text Placeholder 7">
            <a:extLst>
              <a:ext uri="{FF2B5EF4-FFF2-40B4-BE49-F238E27FC236}">
                <a16:creationId xmlns:a16="http://schemas.microsoft.com/office/drawing/2014/main" id="{E4558A34-199F-C84B-14B5-1B057DF4982E}"/>
              </a:ext>
            </a:extLst>
          </p:cNvPr>
          <p:cNvSpPr>
            <a:spLocks noGrp="1"/>
          </p:cNvSpPr>
          <p:nvPr>
            <p:ph type="body" sz="quarter" idx="25"/>
          </p:nvPr>
        </p:nvSpPr>
        <p:spPr/>
        <p:txBody>
          <a:bodyPr/>
          <a:lstStyle/>
          <a:p>
            <a:r>
              <a:rPr lang="en-US" sz="1800">
                <a:latin typeface="Calibri"/>
                <a:ea typeface="Calibri"/>
                <a:cs typeface="Calibri"/>
              </a:rPr>
              <a:t>There will be grown ups that I don’t know. They will say hello. They will say their name.</a:t>
            </a:r>
          </a:p>
          <a:p>
            <a:endParaRPr lang="en-US"/>
          </a:p>
        </p:txBody>
      </p:sp>
      <p:pic>
        <p:nvPicPr>
          <p:cNvPr id="18" name="Picture Placeholder 17" descr="A person smiling in a circle&#10;&#10;AI-generated content may be incorrect.">
            <a:extLst>
              <a:ext uri="{FF2B5EF4-FFF2-40B4-BE49-F238E27FC236}">
                <a16:creationId xmlns:a16="http://schemas.microsoft.com/office/drawing/2014/main" id="{9B5E0ADC-7F92-BA7D-834E-EF2E76C6A4E1}"/>
              </a:ext>
            </a:extLst>
          </p:cNvPr>
          <p:cNvPicPr>
            <a:picLocks noGrp="1" noChangeAspect="1"/>
          </p:cNvPicPr>
          <p:nvPr>
            <p:ph type="pic" sz="quarter" idx="26"/>
          </p:nvPr>
        </p:nvPicPr>
        <p:blipFill>
          <a:blip r:embed="rId5"/>
          <a:srcRect t="373" b="373"/>
          <a:stretch/>
        </p:blipFill>
        <p:spPr>
          <a:xfrm>
            <a:off x="6481870" y="1252541"/>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
        <p:nvSpPr>
          <p:cNvPr id="12" name="Text Placeholder 11">
            <a:extLst>
              <a:ext uri="{FF2B5EF4-FFF2-40B4-BE49-F238E27FC236}">
                <a16:creationId xmlns:a16="http://schemas.microsoft.com/office/drawing/2014/main" id="{AC242058-4A7A-B907-778F-F626E6A924F2}"/>
              </a:ext>
            </a:extLst>
          </p:cNvPr>
          <p:cNvSpPr>
            <a:spLocks noGrp="1"/>
          </p:cNvSpPr>
          <p:nvPr>
            <p:ph type="body" sz="quarter" idx="29"/>
          </p:nvPr>
        </p:nvSpPr>
        <p:spPr/>
        <p:txBody>
          <a:bodyPr/>
          <a:lstStyle/>
          <a:p>
            <a:r>
              <a:rPr lang="en-US" sz="1800">
                <a:latin typeface="Calibri"/>
                <a:ea typeface="Calibri"/>
                <a:cs typeface="Calibri"/>
              </a:rPr>
              <a:t>There might be lots of grown ups visiting my school for the show. </a:t>
            </a:r>
          </a:p>
          <a:p>
            <a:endParaRPr lang="en-US"/>
          </a:p>
        </p:txBody>
      </p:sp>
      <p:sp>
        <p:nvSpPr>
          <p:cNvPr id="13" name="Text Placeholder 12">
            <a:extLst>
              <a:ext uri="{FF2B5EF4-FFF2-40B4-BE49-F238E27FC236}">
                <a16:creationId xmlns:a16="http://schemas.microsoft.com/office/drawing/2014/main" id="{2A5134BB-72F5-37DF-3A30-B1B080065B72}"/>
              </a:ext>
            </a:extLst>
          </p:cNvPr>
          <p:cNvSpPr>
            <a:spLocks noGrp="1"/>
          </p:cNvSpPr>
          <p:nvPr>
            <p:ph type="body" sz="quarter" idx="30"/>
          </p:nvPr>
        </p:nvSpPr>
        <p:spPr/>
        <p:txBody>
          <a:bodyPr/>
          <a:lstStyle/>
          <a:p>
            <a:r>
              <a:rPr lang="en-US" sz="1800">
                <a:latin typeface="Calibri"/>
                <a:ea typeface="Calibri"/>
                <a:cs typeface="Calibri"/>
              </a:rPr>
              <a:t>The show is performed at my school.</a:t>
            </a:r>
          </a:p>
          <a:p>
            <a:endParaRPr lang="en-US"/>
          </a:p>
        </p:txBody>
      </p:sp>
      <p:sp>
        <p:nvSpPr>
          <p:cNvPr id="14" name="Text Placeholder 13">
            <a:extLst>
              <a:ext uri="{FF2B5EF4-FFF2-40B4-BE49-F238E27FC236}">
                <a16:creationId xmlns:a16="http://schemas.microsoft.com/office/drawing/2014/main" id="{8F3E1918-3C0F-4624-F662-6506D3D478D3}"/>
              </a:ext>
            </a:extLst>
          </p:cNvPr>
          <p:cNvSpPr>
            <a:spLocks noGrp="1"/>
          </p:cNvSpPr>
          <p:nvPr>
            <p:ph type="body" sz="quarter" idx="31"/>
          </p:nvPr>
        </p:nvSpPr>
        <p:spPr/>
        <p:txBody>
          <a:bodyPr/>
          <a:lstStyle/>
          <a:p>
            <a:r>
              <a:rPr lang="en-US" sz="1800">
                <a:latin typeface="Calibri"/>
                <a:ea typeface="Calibri"/>
                <a:cs typeface="Calibri"/>
              </a:rPr>
              <a:t>The room I watch the show in might look different to normal.</a:t>
            </a:r>
          </a:p>
          <a:p>
            <a:endParaRPr lang="en-US"/>
          </a:p>
        </p:txBody>
      </p:sp>
      <p:pic>
        <p:nvPicPr>
          <p:cNvPr id="26" name="Picture Placeholder 25" descr="A room with a wood floor and a door&#10;&#10;AI-generated content may be incorrect.">
            <a:extLst>
              <a:ext uri="{FF2B5EF4-FFF2-40B4-BE49-F238E27FC236}">
                <a16:creationId xmlns:a16="http://schemas.microsoft.com/office/drawing/2014/main" id="{65DF1A5A-2260-8AE3-99D4-F6B312234372}"/>
              </a:ext>
            </a:extLst>
          </p:cNvPr>
          <p:cNvPicPr>
            <a:picLocks noGrp="1" noChangeAspect="1"/>
          </p:cNvPicPr>
          <p:nvPr>
            <p:ph type="pic" sz="quarter" idx="28"/>
          </p:nvPr>
        </p:nvPicPr>
        <p:blipFill>
          <a:blip r:embed="rId6"/>
          <a:srcRect t="373" b="373"/>
          <a:stretch/>
        </p:blipFill>
        <p:spPr>
          <a:xfrm>
            <a:off x="6481870" y="4746855"/>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pic>
        <p:nvPicPr>
          <p:cNvPr id="25" name="Picture Placeholder 24" descr="A group of people outside a building&#10;&#10;AI-generated content may be incorrect.">
            <a:extLst>
              <a:ext uri="{FF2B5EF4-FFF2-40B4-BE49-F238E27FC236}">
                <a16:creationId xmlns:a16="http://schemas.microsoft.com/office/drawing/2014/main" id="{BFC4F376-D05C-FB17-EB3D-9547F0482C5D}"/>
              </a:ext>
            </a:extLst>
          </p:cNvPr>
          <p:cNvPicPr>
            <a:picLocks noGrp="1" noChangeAspect="1"/>
          </p:cNvPicPr>
          <p:nvPr>
            <p:ph type="pic" sz="quarter" idx="27"/>
          </p:nvPr>
        </p:nvPicPr>
        <p:blipFill>
          <a:blip r:embed="rId7"/>
          <a:srcRect t="238" b="238"/>
          <a:stretch/>
        </p:blipFill>
        <p:spPr>
          <a:xfrm>
            <a:off x="6478332"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Tree>
    <p:extLst>
      <p:ext uri="{BB962C8B-B14F-4D97-AF65-F5344CB8AC3E}">
        <p14:creationId xmlns:p14="http://schemas.microsoft.com/office/powerpoint/2010/main" val="211449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61C40EC-933C-8A0A-6589-1368B26CEA42}"/>
              </a:ext>
            </a:extLst>
          </p:cNvPr>
          <p:cNvPicPr>
            <a:picLocks noGrp="1" noChangeAspect="1"/>
          </p:cNvPicPr>
          <p:nvPr>
            <p:ph type="pic" sz="quarter" idx="20"/>
          </p:nvPr>
        </p:nvPicPr>
        <p:blipFill>
          <a:blip r:embed="rId2"/>
          <a:srcRect t="1438" b="1438"/>
          <a:stretch/>
        </p:blipFill>
        <p:spPr>
          <a:xfrm>
            <a:off x="519807" y="1278458"/>
            <a:ext cx="2038350" cy="1504950"/>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16" name="Picture Placeholder 15">
            <a:extLst>
              <a:ext uri="{FF2B5EF4-FFF2-40B4-BE49-F238E27FC236}">
                <a16:creationId xmlns:a16="http://schemas.microsoft.com/office/drawing/2014/main" id="{59AE8788-BB90-2F09-7C7C-17E599D46183}"/>
              </a:ext>
            </a:extLst>
          </p:cNvPr>
          <p:cNvPicPr>
            <a:picLocks noGrp="1" noChangeAspect="1"/>
          </p:cNvPicPr>
          <p:nvPr>
            <p:ph type="pic" sz="quarter" idx="21"/>
          </p:nvPr>
        </p:nvPicPr>
        <p:blipFill>
          <a:blip r:embed="rId3"/>
          <a:srcRect t="1597" b="1597"/>
          <a:stretch/>
        </p:blipFill>
        <p:spPr>
          <a:xfrm>
            <a:off x="485305"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17" name="Picture Placeholder 16" descr="A box with a wig and glasses&#10;&#10;AI-generated content may be incorrect.">
            <a:extLst>
              <a:ext uri="{FF2B5EF4-FFF2-40B4-BE49-F238E27FC236}">
                <a16:creationId xmlns:a16="http://schemas.microsoft.com/office/drawing/2014/main" id="{2008A656-F3B7-B473-37FB-33264AB06CF7}"/>
              </a:ext>
            </a:extLst>
          </p:cNvPr>
          <p:cNvPicPr>
            <a:picLocks noGrp="1" noChangeAspect="1"/>
          </p:cNvPicPr>
          <p:nvPr>
            <p:ph type="pic" sz="quarter" idx="22"/>
          </p:nvPr>
        </p:nvPicPr>
        <p:blipFill>
          <a:blip r:embed="rId4"/>
          <a:srcRect t="1776" b="1776"/>
          <a:stretch/>
        </p:blipFill>
        <p:spPr>
          <a:xfrm>
            <a:off x="494797" y="4746855"/>
            <a:ext cx="2088369"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sp>
        <p:nvSpPr>
          <p:cNvPr id="6" name="Text Placeholder 5">
            <a:extLst>
              <a:ext uri="{FF2B5EF4-FFF2-40B4-BE49-F238E27FC236}">
                <a16:creationId xmlns:a16="http://schemas.microsoft.com/office/drawing/2014/main" id="{9670DA9E-F57A-BFF6-5F9F-E12C235A5040}"/>
              </a:ext>
            </a:extLst>
          </p:cNvPr>
          <p:cNvSpPr>
            <a:spLocks noGrp="1"/>
          </p:cNvSpPr>
          <p:nvPr>
            <p:ph type="body" sz="quarter" idx="23"/>
          </p:nvPr>
        </p:nvSpPr>
        <p:spPr/>
        <p:txBody>
          <a:bodyPr/>
          <a:lstStyle/>
          <a:p>
            <a:r>
              <a:rPr lang="en-US" sz="1800">
                <a:latin typeface="Calibri"/>
                <a:ea typeface="Calibri"/>
                <a:cs typeface="Calibri"/>
              </a:rPr>
              <a:t>The show might use lights.</a:t>
            </a:r>
          </a:p>
          <a:p>
            <a:endParaRPr lang="en-US"/>
          </a:p>
        </p:txBody>
      </p:sp>
      <p:sp>
        <p:nvSpPr>
          <p:cNvPr id="7" name="Text Placeholder 6">
            <a:extLst>
              <a:ext uri="{FF2B5EF4-FFF2-40B4-BE49-F238E27FC236}">
                <a16:creationId xmlns:a16="http://schemas.microsoft.com/office/drawing/2014/main" id="{AAE46477-8AD7-87A6-B798-3C66EBF12DE7}"/>
              </a:ext>
            </a:extLst>
          </p:cNvPr>
          <p:cNvSpPr>
            <a:spLocks noGrp="1"/>
          </p:cNvSpPr>
          <p:nvPr>
            <p:ph type="body" sz="quarter" idx="24"/>
          </p:nvPr>
        </p:nvSpPr>
        <p:spPr/>
        <p:txBody>
          <a:bodyPr/>
          <a:lstStyle/>
          <a:p>
            <a:r>
              <a:rPr lang="en-US" sz="1800">
                <a:latin typeface="Calibri"/>
                <a:ea typeface="Calibri"/>
                <a:cs typeface="Calibri"/>
              </a:rPr>
              <a:t>The show might use sets.</a:t>
            </a:r>
          </a:p>
          <a:p>
            <a:endParaRPr lang="en-US"/>
          </a:p>
        </p:txBody>
      </p:sp>
      <p:sp>
        <p:nvSpPr>
          <p:cNvPr id="8" name="Text Placeholder 7">
            <a:extLst>
              <a:ext uri="{FF2B5EF4-FFF2-40B4-BE49-F238E27FC236}">
                <a16:creationId xmlns:a16="http://schemas.microsoft.com/office/drawing/2014/main" id="{E4558A34-199F-C84B-14B5-1B057DF4982E}"/>
              </a:ext>
            </a:extLst>
          </p:cNvPr>
          <p:cNvSpPr>
            <a:spLocks noGrp="1"/>
          </p:cNvSpPr>
          <p:nvPr>
            <p:ph type="body" sz="quarter" idx="25"/>
          </p:nvPr>
        </p:nvSpPr>
        <p:spPr/>
        <p:txBody>
          <a:bodyPr/>
          <a:lstStyle/>
          <a:p>
            <a:r>
              <a:rPr lang="en-US" sz="1800">
                <a:latin typeface="Calibri"/>
                <a:ea typeface="Calibri"/>
                <a:cs typeface="Calibri"/>
              </a:rPr>
              <a:t>The show might use props.</a:t>
            </a:r>
          </a:p>
          <a:p>
            <a:endParaRPr lang="en-US"/>
          </a:p>
        </p:txBody>
      </p:sp>
      <p:pic>
        <p:nvPicPr>
          <p:cNvPr id="18" name="Picture Placeholder 17" descr="A close-up of a speaker&#10;&#10;AI-generated content may be incorrect.">
            <a:extLst>
              <a:ext uri="{FF2B5EF4-FFF2-40B4-BE49-F238E27FC236}">
                <a16:creationId xmlns:a16="http://schemas.microsoft.com/office/drawing/2014/main" id="{1CF1D324-BE6A-4B7E-3A7F-736819F89202}"/>
              </a:ext>
            </a:extLst>
          </p:cNvPr>
          <p:cNvPicPr>
            <a:picLocks noGrp="1" noChangeAspect="1"/>
          </p:cNvPicPr>
          <p:nvPr>
            <p:ph type="pic" sz="quarter" idx="26"/>
          </p:nvPr>
        </p:nvPicPr>
        <p:blipFill>
          <a:blip r:embed="rId5"/>
          <a:srcRect t="1677" b="1677"/>
          <a:stretch/>
        </p:blipFill>
        <p:spPr>
          <a:xfrm>
            <a:off x="6481870" y="1252541"/>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20" name="Picture Placeholder 19" descr="A group of people in a room&#10;&#10;AI-generated content may be incorrect.">
            <a:extLst>
              <a:ext uri="{FF2B5EF4-FFF2-40B4-BE49-F238E27FC236}">
                <a16:creationId xmlns:a16="http://schemas.microsoft.com/office/drawing/2014/main" id="{6BABDC83-FAEC-1D08-6C88-B428D8622613}"/>
              </a:ext>
            </a:extLst>
          </p:cNvPr>
          <p:cNvPicPr>
            <a:picLocks noGrp="1" noChangeAspect="1"/>
          </p:cNvPicPr>
          <p:nvPr>
            <p:ph type="pic" sz="quarter" idx="28"/>
          </p:nvPr>
        </p:nvPicPr>
        <p:blipFill>
          <a:blip r:embed="rId6"/>
          <a:srcRect t="1677" b="1677"/>
          <a:stretch/>
        </p:blipFill>
        <p:spPr>
          <a:xfrm>
            <a:off x="6481870" y="4746855"/>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sp>
        <p:nvSpPr>
          <p:cNvPr id="12" name="Text Placeholder 11">
            <a:extLst>
              <a:ext uri="{FF2B5EF4-FFF2-40B4-BE49-F238E27FC236}">
                <a16:creationId xmlns:a16="http://schemas.microsoft.com/office/drawing/2014/main" id="{AC242058-4A7A-B907-778F-F626E6A924F2}"/>
              </a:ext>
            </a:extLst>
          </p:cNvPr>
          <p:cNvSpPr>
            <a:spLocks noGrp="1"/>
          </p:cNvSpPr>
          <p:nvPr>
            <p:ph type="body" sz="quarter" idx="29"/>
          </p:nvPr>
        </p:nvSpPr>
        <p:spPr/>
        <p:txBody>
          <a:bodyPr/>
          <a:lstStyle/>
          <a:p>
            <a:r>
              <a:rPr lang="en-US" sz="1800">
                <a:latin typeface="Calibri"/>
                <a:ea typeface="Calibri"/>
                <a:cs typeface="Calibri"/>
              </a:rPr>
              <a:t>The show might use sounds. </a:t>
            </a:r>
          </a:p>
          <a:p>
            <a:endParaRPr lang="en-US"/>
          </a:p>
        </p:txBody>
      </p:sp>
      <p:sp>
        <p:nvSpPr>
          <p:cNvPr id="13" name="Text Placeholder 12">
            <a:extLst>
              <a:ext uri="{FF2B5EF4-FFF2-40B4-BE49-F238E27FC236}">
                <a16:creationId xmlns:a16="http://schemas.microsoft.com/office/drawing/2014/main" id="{2A5134BB-72F5-37DF-3A30-B1B080065B72}"/>
              </a:ext>
            </a:extLst>
          </p:cNvPr>
          <p:cNvSpPr>
            <a:spLocks noGrp="1"/>
          </p:cNvSpPr>
          <p:nvPr>
            <p:ph type="body" sz="quarter" idx="30"/>
          </p:nvPr>
        </p:nvSpPr>
        <p:spPr/>
        <p:txBody>
          <a:bodyPr/>
          <a:lstStyle/>
          <a:p>
            <a:r>
              <a:rPr lang="en-US" sz="1800">
                <a:latin typeface="Calibri"/>
                <a:ea typeface="Calibri"/>
                <a:cs typeface="Calibri"/>
              </a:rPr>
              <a:t>If it is too loud, I can cover my ears or use ear defenders. </a:t>
            </a:r>
          </a:p>
          <a:p>
            <a:endParaRPr lang="en-US"/>
          </a:p>
        </p:txBody>
      </p:sp>
      <p:sp>
        <p:nvSpPr>
          <p:cNvPr id="14" name="Text Placeholder 13">
            <a:extLst>
              <a:ext uri="{FF2B5EF4-FFF2-40B4-BE49-F238E27FC236}">
                <a16:creationId xmlns:a16="http://schemas.microsoft.com/office/drawing/2014/main" id="{8F3E1918-3C0F-4624-F662-6506D3D478D3}"/>
              </a:ext>
            </a:extLst>
          </p:cNvPr>
          <p:cNvSpPr>
            <a:spLocks noGrp="1"/>
          </p:cNvSpPr>
          <p:nvPr>
            <p:ph type="body" sz="quarter" idx="31"/>
          </p:nvPr>
        </p:nvSpPr>
        <p:spPr/>
        <p:txBody>
          <a:bodyPr/>
          <a:lstStyle/>
          <a:p>
            <a:r>
              <a:rPr lang="en-US" sz="1800">
                <a:latin typeface="Calibri"/>
                <a:ea typeface="Calibri"/>
                <a:cs typeface="Calibri"/>
              </a:rPr>
              <a:t>I will meet the performers.</a:t>
            </a:r>
          </a:p>
          <a:p>
            <a:endParaRPr lang="en-US"/>
          </a:p>
        </p:txBody>
      </p:sp>
      <p:pic>
        <p:nvPicPr>
          <p:cNvPr id="5" name="Picture Placeholder 4" descr="A blue and black earphones&#10;&#10;AI-generated content may be incorrect.">
            <a:extLst>
              <a:ext uri="{FF2B5EF4-FFF2-40B4-BE49-F238E27FC236}">
                <a16:creationId xmlns:a16="http://schemas.microsoft.com/office/drawing/2014/main" id="{A28637B4-E722-D895-C359-E6632538325B}"/>
              </a:ext>
            </a:extLst>
          </p:cNvPr>
          <p:cNvPicPr>
            <a:picLocks noGrp="1" noChangeAspect="1"/>
          </p:cNvPicPr>
          <p:nvPr>
            <p:ph type="pic" sz="quarter" idx="27"/>
          </p:nvPr>
        </p:nvPicPr>
        <p:blipFill>
          <a:blip r:embed="rId7"/>
          <a:srcRect t="163" b="163"/>
          <a:stretch/>
        </p:blipFill>
        <p:spPr>
          <a:xfrm>
            <a:off x="6461286" y="3001802"/>
            <a:ext cx="2119032" cy="1496545"/>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solidFill>
              <a:srgbClr val="F27300"/>
            </a:solidFill>
          </a:ln>
        </p:spPr>
      </p:pic>
      <p:sp>
        <p:nvSpPr>
          <p:cNvPr id="3" name="Text Placeholder 1">
            <a:extLst>
              <a:ext uri="{FF2B5EF4-FFF2-40B4-BE49-F238E27FC236}">
                <a16:creationId xmlns:a16="http://schemas.microsoft.com/office/drawing/2014/main" id="{ADD5B3F5-AB58-6A46-E46A-C182915F05C3}"/>
              </a:ext>
            </a:extLst>
          </p:cNvPr>
          <p:cNvSpPr txBox="1">
            <a:spLocks/>
          </p:cNvSpPr>
          <p:nvPr/>
        </p:nvSpPr>
        <p:spPr>
          <a:xfrm>
            <a:off x="317687" y="289811"/>
            <a:ext cx="8808354" cy="576262"/>
          </a:xfrm>
          <a:prstGeom prst="rect">
            <a:avLst/>
          </a:prstGeom>
        </p:spPr>
        <p:txBody>
          <a:bodyPr vert="horz"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Calibri"/>
                <a:ea typeface="Calibri"/>
                <a:cs typeface="Calibri"/>
              </a:rPr>
              <a:t>A Show is Coming to My School!</a:t>
            </a:r>
            <a:endParaRPr lang="en-US" b="0">
              <a:latin typeface="Calibri"/>
              <a:ea typeface="Calibri"/>
              <a:cs typeface="Calibri"/>
            </a:endParaRPr>
          </a:p>
          <a:p>
            <a:endParaRPr lang="en-US"/>
          </a:p>
        </p:txBody>
      </p:sp>
    </p:spTree>
    <p:extLst>
      <p:ext uri="{BB962C8B-B14F-4D97-AF65-F5344CB8AC3E}">
        <p14:creationId xmlns:p14="http://schemas.microsoft.com/office/powerpoint/2010/main" val="172298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3F514-078C-58F2-4484-6EE33AA9A20B}"/>
              </a:ext>
            </a:extLst>
          </p:cNvPr>
          <p:cNvSpPr>
            <a:spLocks noGrp="1"/>
          </p:cNvSpPr>
          <p:nvPr>
            <p:ph type="body" sz="quarter" idx="13"/>
          </p:nvPr>
        </p:nvSpPr>
        <p:spPr/>
        <p:txBody>
          <a:bodyPr vert="horz" lIns="0" tIns="45720" rIns="0" bIns="45720" rtlCol="0" anchor="t">
            <a:noAutofit/>
          </a:bodyPr>
          <a:lstStyle/>
          <a:p>
            <a:r>
              <a:rPr lang="en-US">
                <a:latin typeface="Calibri"/>
                <a:ea typeface="Calibri"/>
                <a:cs typeface="Calibri"/>
              </a:rPr>
              <a:t>A Show is Coming to My School!</a:t>
            </a:r>
            <a:endParaRPr lang="en-US" b="0">
              <a:latin typeface="Calibri"/>
              <a:ea typeface="Calibri"/>
              <a:cs typeface="Calibri"/>
            </a:endParaRPr>
          </a:p>
          <a:p>
            <a:endParaRPr lang="en-US"/>
          </a:p>
        </p:txBody>
      </p:sp>
      <p:pic>
        <p:nvPicPr>
          <p:cNvPr id="15" name="Picture Placeholder 14" descr="A group of children reading a book&#10;&#10;AI-generated content may be incorrect.">
            <a:extLst>
              <a:ext uri="{FF2B5EF4-FFF2-40B4-BE49-F238E27FC236}">
                <a16:creationId xmlns:a16="http://schemas.microsoft.com/office/drawing/2014/main" id="{E28DE5D3-A7F6-E21C-5630-E7AF5EBE67B2}"/>
              </a:ext>
            </a:extLst>
          </p:cNvPr>
          <p:cNvPicPr>
            <a:picLocks noGrp="1" noChangeAspect="1"/>
          </p:cNvPicPr>
          <p:nvPr>
            <p:ph type="pic" sz="quarter" idx="20"/>
          </p:nvPr>
        </p:nvPicPr>
        <p:blipFill>
          <a:blip r:embed="rId2"/>
          <a:srcRect t="1645" b="1645"/>
          <a:stretch/>
        </p:blipFill>
        <p:spPr>
          <a:xfrm>
            <a:off x="519807" y="1278458"/>
            <a:ext cx="2038350" cy="1504950"/>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16" name="Picture Placeholder 15" descr="A person and a child in a wheelchair&#10;&#10;AI-generated content may be incorrect.">
            <a:extLst>
              <a:ext uri="{FF2B5EF4-FFF2-40B4-BE49-F238E27FC236}">
                <a16:creationId xmlns:a16="http://schemas.microsoft.com/office/drawing/2014/main" id="{3F6E497E-8753-4E2D-3075-02AA1D80D04F}"/>
              </a:ext>
            </a:extLst>
          </p:cNvPr>
          <p:cNvPicPr>
            <a:picLocks noGrp="1" noChangeAspect="1"/>
          </p:cNvPicPr>
          <p:nvPr>
            <p:ph type="pic" sz="quarter" idx="21"/>
          </p:nvPr>
        </p:nvPicPr>
        <p:blipFill>
          <a:blip r:embed="rId3"/>
          <a:srcRect t="1597" b="1597"/>
          <a:stretch/>
        </p:blipFill>
        <p:spPr>
          <a:xfrm>
            <a:off x="485305"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17" name="Picture Placeholder 16" descr="A group of kids playing with a rainbow toy&#10;&#10;AI-generated content may be incorrect.">
            <a:extLst>
              <a:ext uri="{FF2B5EF4-FFF2-40B4-BE49-F238E27FC236}">
                <a16:creationId xmlns:a16="http://schemas.microsoft.com/office/drawing/2014/main" id="{0BB2F5A4-9007-DEC7-75A6-83EFEC6D242F}"/>
              </a:ext>
            </a:extLst>
          </p:cNvPr>
          <p:cNvPicPr>
            <a:picLocks noGrp="1" noChangeAspect="1"/>
          </p:cNvPicPr>
          <p:nvPr>
            <p:ph type="pic" sz="quarter" idx="22"/>
          </p:nvPr>
        </p:nvPicPr>
        <p:blipFill>
          <a:blip r:embed="rId4"/>
          <a:srcRect t="1776" b="1776"/>
          <a:stretch/>
        </p:blipFill>
        <p:spPr>
          <a:xfrm>
            <a:off x="494797" y="4746855"/>
            <a:ext cx="2088369"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noFill/>
          </a:ln>
        </p:spPr>
      </p:pic>
      <p:sp>
        <p:nvSpPr>
          <p:cNvPr id="6" name="Text Placeholder 5">
            <a:extLst>
              <a:ext uri="{FF2B5EF4-FFF2-40B4-BE49-F238E27FC236}">
                <a16:creationId xmlns:a16="http://schemas.microsoft.com/office/drawing/2014/main" id="{9670DA9E-F57A-BFF6-5F9F-E12C235A5040}"/>
              </a:ext>
            </a:extLst>
          </p:cNvPr>
          <p:cNvSpPr>
            <a:spLocks noGrp="1"/>
          </p:cNvSpPr>
          <p:nvPr>
            <p:ph type="body" sz="quarter" idx="23"/>
          </p:nvPr>
        </p:nvSpPr>
        <p:spPr/>
        <p:txBody>
          <a:bodyPr/>
          <a:lstStyle/>
          <a:p>
            <a:r>
              <a:rPr lang="en-US" sz="1800">
                <a:latin typeface="Calibri"/>
                <a:ea typeface="Calibri"/>
                <a:cs typeface="Calibri"/>
              </a:rPr>
              <a:t>The performers will ask me to watch, and I will look and listen.</a:t>
            </a:r>
          </a:p>
          <a:p>
            <a:endParaRPr lang="en-US"/>
          </a:p>
        </p:txBody>
      </p:sp>
      <p:sp>
        <p:nvSpPr>
          <p:cNvPr id="7" name="Text Placeholder 6">
            <a:extLst>
              <a:ext uri="{FF2B5EF4-FFF2-40B4-BE49-F238E27FC236}">
                <a16:creationId xmlns:a16="http://schemas.microsoft.com/office/drawing/2014/main" id="{AAE46477-8AD7-87A6-B798-3C66EBF12DE7}"/>
              </a:ext>
            </a:extLst>
          </p:cNvPr>
          <p:cNvSpPr>
            <a:spLocks noGrp="1"/>
          </p:cNvSpPr>
          <p:nvPr>
            <p:ph type="body" sz="quarter" idx="24"/>
          </p:nvPr>
        </p:nvSpPr>
        <p:spPr/>
        <p:txBody>
          <a:bodyPr/>
          <a:lstStyle/>
          <a:p>
            <a:r>
              <a:rPr lang="en-US" sz="1800">
                <a:latin typeface="Calibri"/>
                <a:ea typeface="Calibri"/>
                <a:cs typeface="Calibri"/>
              </a:rPr>
              <a:t>The performers might ask me to take part, and I can join in.</a:t>
            </a:r>
          </a:p>
          <a:p>
            <a:endParaRPr lang="en-US"/>
          </a:p>
        </p:txBody>
      </p:sp>
      <p:sp>
        <p:nvSpPr>
          <p:cNvPr id="8" name="Text Placeholder 7">
            <a:extLst>
              <a:ext uri="{FF2B5EF4-FFF2-40B4-BE49-F238E27FC236}">
                <a16:creationId xmlns:a16="http://schemas.microsoft.com/office/drawing/2014/main" id="{E4558A34-199F-C84B-14B5-1B057DF4982E}"/>
              </a:ext>
            </a:extLst>
          </p:cNvPr>
          <p:cNvSpPr>
            <a:spLocks noGrp="1"/>
          </p:cNvSpPr>
          <p:nvPr>
            <p:ph type="body" sz="quarter" idx="25"/>
          </p:nvPr>
        </p:nvSpPr>
        <p:spPr/>
        <p:txBody>
          <a:bodyPr/>
          <a:lstStyle/>
          <a:p>
            <a:r>
              <a:rPr lang="en-US" sz="1800">
                <a:latin typeface="Calibri"/>
                <a:ea typeface="Calibri"/>
                <a:cs typeface="Calibri"/>
              </a:rPr>
              <a:t>The performers might ask me to share, and I will take turns. </a:t>
            </a:r>
          </a:p>
          <a:p>
            <a:endParaRPr lang="en-US"/>
          </a:p>
        </p:txBody>
      </p:sp>
      <p:pic>
        <p:nvPicPr>
          <p:cNvPr id="18" name="Picture Placeholder 17" descr="A group of kids painting with leaves&#10;&#10;AI-generated content may be incorrect.">
            <a:extLst>
              <a:ext uri="{FF2B5EF4-FFF2-40B4-BE49-F238E27FC236}">
                <a16:creationId xmlns:a16="http://schemas.microsoft.com/office/drawing/2014/main" id="{AD85F901-988A-AA49-9D01-0BFE5FDD39F4}"/>
              </a:ext>
            </a:extLst>
          </p:cNvPr>
          <p:cNvPicPr>
            <a:picLocks noGrp="1" noChangeAspect="1"/>
          </p:cNvPicPr>
          <p:nvPr>
            <p:ph type="pic" sz="quarter" idx="26"/>
          </p:nvPr>
        </p:nvPicPr>
        <p:blipFill>
          <a:blip r:embed="rId5"/>
          <a:srcRect t="1677" b="1677"/>
          <a:stretch/>
        </p:blipFill>
        <p:spPr>
          <a:xfrm>
            <a:off x="6481870" y="1252541"/>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57150">
            <a:noFill/>
          </a:ln>
        </p:spPr>
      </p:pic>
      <p:pic>
        <p:nvPicPr>
          <p:cNvPr id="19" name="Picture Placeholder 18" descr="A person and person waving&#10;&#10;AI-generated content may be incorrect.">
            <a:extLst>
              <a:ext uri="{FF2B5EF4-FFF2-40B4-BE49-F238E27FC236}">
                <a16:creationId xmlns:a16="http://schemas.microsoft.com/office/drawing/2014/main" id="{24D69883-36AE-16E7-2D2C-98DBBADFFD5F}"/>
              </a:ext>
            </a:extLst>
          </p:cNvPr>
          <p:cNvPicPr>
            <a:picLocks noGrp="1" noChangeAspect="1"/>
          </p:cNvPicPr>
          <p:nvPr>
            <p:ph type="pic" sz="quarter" idx="27"/>
          </p:nvPr>
        </p:nvPicPr>
        <p:blipFill>
          <a:blip r:embed="rId6"/>
          <a:srcRect t="1597" b="1597"/>
          <a:stretch/>
        </p:blipFill>
        <p:spPr>
          <a:xfrm>
            <a:off x="6478332" y="2999698"/>
            <a:ext cx="2107354"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pic>
        <p:nvPicPr>
          <p:cNvPr id="20" name="Picture Placeholder 19" descr="A person and children coming out of a school building&#10;&#10;AI-generated content may be incorrect.">
            <a:extLst>
              <a:ext uri="{FF2B5EF4-FFF2-40B4-BE49-F238E27FC236}">
                <a16:creationId xmlns:a16="http://schemas.microsoft.com/office/drawing/2014/main" id="{1C23AAF0-1A91-B6B2-A53E-77322827AD03}"/>
              </a:ext>
            </a:extLst>
          </p:cNvPr>
          <p:cNvPicPr>
            <a:picLocks noGrp="1" noChangeAspect="1"/>
          </p:cNvPicPr>
          <p:nvPr>
            <p:ph type="pic" sz="quarter" idx="28"/>
          </p:nvPr>
        </p:nvPicPr>
        <p:blipFill>
          <a:blip r:embed="rId7"/>
          <a:srcRect t="1677" b="1677"/>
          <a:stretch/>
        </p:blipFill>
        <p:spPr>
          <a:xfrm>
            <a:off x="6481870" y="4746855"/>
            <a:ext cx="2100277" cy="1556784"/>
          </a:xfrm>
          <a:custGeom>
            <a:avLst/>
            <a:gdLst>
              <a:gd name="connsiteX0" fmla="*/ 0 w 3430267"/>
              <a:gd name="connsiteY0" fmla="*/ 1258234 h 2516467"/>
              <a:gd name="connsiteX1" fmla="*/ 1715134 w 3430267"/>
              <a:gd name="connsiteY1" fmla="*/ 0 h 2516467"/>
              <a:gd name="connsiteX2" fmla="*/ 3430268 w 3430267"/>
              <a:gd name="connsiteY2" fmla="*/ 1258234 h 2516467"/>
              <a:gd name="connsiteX3" fmla="*/ 1715134 w 3430267"/>
              <a:gd name="connsiteY3" fmla="*/ 2516468 h 2516467"/>
              <a:gd name="connsiteX4" fmla="*/ 0 w 3430267"/>
              <a:gd name="connsiteY4" fmla="*/ 1258234 h 2516467"/>
              <a:gd name="connsiteX0" fmla="*/ 2296 w 3432564"/>
              <a:gd name="connsiteY0" fmla="*/ 1267378 h 2525612"/>
              <a:gd name="connsiteX1" fmla="*/ 1461398 w 3432564"/>
              <a:gd name="connsiteY1" fmla="*/ 0 h 2525612"/>
              <a:gd name="connsiteX2" fmla="*/ 3432564 w 3432564"/>
              <a:gd name="connsiteY2" fmla="*/ 1267378 h 2525612"/>
              <a:gd name="connsiteX3" fmla="*/ 1717430 w 3432564"/>
              <a:gd name="connsiteY3" fmla="*/ 2525612 h 2525612"/>
              <a:gd name="connsiteX4" fmla="*/ 2296 w 3432564"/>
              <a:gd name="connsiteY4" fmla="*/ 1267378 h 252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564" h="2525612">
                <a:moveTo>
                  <a:pt x="2296" y="1267378"/>
                </a:moveTo>
                <a:cubicBezTo>
                  <a:pt x="-40376" y="846443"/>
                  <a:pt x="514156" y="0"/>
                  <a:pt x="1461398" y="0"/>
                </a:cubicBezTo>
                <a:cubicBezTo>
                  <a:pt x="2408640" y="0"/>
                  <a:pt x="3432564" y="572475"/>
                  <a:pt x="3432564" y="1267378"/>
                </a:cubicBezTo>
                <a:cubicBezTo>
                  <a:pt x="3432564" y="1962281"/>
                  <a:pt x="2664672" y="2525612"/>
                  <a:pt x="1717430" y="2525612"/>
                </a:cubicBezTo>
                <a:cubicBezTo>
                  <a:pt x="770188" y="2525612"/>
                  <a:pt x="44968" y="1688313"/>
                  <a:pt x="2296" y="1267378"/>
                </a:cubicBezTo>
                <a:close/>
              </a:path>
            </a:pathLst>
          </a:custGeom>
          <a:ln w="12700">
            <a:solidFill>
              <a:srgbClr val="F27300"/>
            </a:solidFill>
          </a:ln>
        </p:spPr>
      </p:pic>
      <p:sp>
        <p:nvSpPr>
          <p:cNvPr id="12" name="Text Placeholder 11">
            <a:extLst>
              <a:ext uri="{FF2B5EF4-FFF2-40B4-BE49-F238E27FC236}">
                <a16:creationId xmlns:a16="http://schemas.microsoft.com/office/drawing/2014/main" id="{AC242058-4A7A-B907-778F-F626E6A924F2}"/>
              </a:ext>
            </a:extLst>
          </p:cNvPr>
          <p:cNvSpPr>
            <a:spLocks noGrp="1"/>
          </p:cNvSpPr>
          <p:nvPr>
            <p:ph type="body" sz="quarter" idx="29"/>
          </p:nvPr>
        </p:nvSpPr>
        <p:spPr/>
        <p:txBody>
          <a:bodyPr/>
          <a:lstStyle/>
          <a:p>
            <a:r>
              <a:rPr lang="en-US" sz="1800">
                <a:latin typeface="Calibri"/>
                <a:ea typeface="Calibri"/>
                <a:cs typeface="Calibri"/>
              </a:rPr>
              <a:t>There will be fun activities to do. </a:t>
            </a:r>
          </a:p>
          <a:p>
            <a:endParaRPr lang="en-US"/>
          </a:p>
        </p:txBody>
      </p:sp>
      <p:sp>
        <p:nvSpPr>
          <p:cNvPr id="13" name="Text Placeholder 12">
            <a:extLst>
              <a:ext uri="{FF2B5EF4-FFF2-40B4-BE49-F238E27FC236}">
                <a16:creationId xmlns:a16="http://schemas.microsoft.com/office/drawing/2014/main" id="{2A5134BB-72F5-37DF-3A30-B1B080065B72}"/>
              </a:ext>
            </a:extLst>
          </p:cNvPr>
          <p:cNvSpPr>
            <a:spLocks noGrp="1"/>
          </p:cNvSpPr>
          <p:nvPr>
            <p:ph type="body" sz="quarter" idx="30"/>
          </p:nvPr>
        </p:nvSpPr>
        <p:spPr/>
        <p:txBody>
          <a:bodyPr/>
          <a:lstStyle/>
          <a:p>
            <a:r>
              <a:rPr lang="en-US" sz="1800">
                <a:latin typeface="Calibri"/>
                <a:ea typeface="Calibri"/>
                <a:cs typeface="Calibri"/>
              </a:rPr>
              <a:t>The show is only coming to my school for one day. The visitors will say goodbye when they leave.</a:t>
            </a:r>
          </a:p>
          <a:p>
            <a:endParaRPr lang="en-US"/>
          </a:p>
        </p:txBody>
      </p:sp>
      <p:sp>
        <p:nvSpPr>
          <p:cNvPr id="14" name="Text Placeholder 13">
            <a:extLst>
              <a:ext uri="{FF2B5EF4-FFF2-40B4-BE49-F238E27FC236}">
                <a16:creationId xmlns:a16="http://schemas.microsoft.com/office/drawing/2014/main" id="{8F3E1918-3C0F-4624-F662-6506D3D478D3}"/>
              </a:ext>
            </a:extLst>
          </p:cNvPr>
          <p:cNvSpPr>
            <a:spLocks noGrp="1"/>
          </p:cNvSpPr>
          <p:nvPr>
            <p:ph type="body" sz="quarter" idx="31"/>
          </p:nvPr>
        </p:nvSpPr>
        <p:spPr/>
        <p:txBody>
          <a:bodyPr/>
          <a:lstStyle/>
          <a:p>
            <a:r>
              <a:rPr lang="en-US" sz="1800">
                <a:latin typeface="Calibri"/>
                <a:ea typeface="Calibri"/>
                <a:cs typeface="Calibri"/>
              </a:rPr>
              <a:t>I will stay at school until home time. My class and my teachers will stay at school until home time too. </a:t>
            </a:r>
          </a:p>
          <a:p>
            <a:endParaRPr lang="en-US"/>
          </a:p>
        </p:txBody>
      </p:sp>
    </p:spTree>
    <p:extLst>
      <p:ext uri="{BB962C8B-B14F-4D97-AF65-F5344CB8AC3E}">
        <p14:creationId xmlns:p14="http://schemas.microsoft.com/office/powerpoint/2010/main" val="1959678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p:txBody>
          <a:bodyPr/>
          <a:lstStyle/>
          <a:p>
            <a:r>
              <a:rPr lang="en-US">
                <a:latin typeface="+mn-lt"/>
              </a:rPr>
              <a:t>Access and Sensory</a:t>
            </a:r>
          </a:p>
          <a:p>
            <a:r>
              <a:rPr lang="en-US">
                <a:latin typeface="+mn-lt"/>
              </a:rPr>
              <a:t>Toolkit</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27589" y="2863104"/>
            <a:ext cx="5768412" cy="1974330"/>
          </a:xfrm>
        </p:spPr>
        <p:txBody>
          <a:bodyPr/>
          <a:lstStyle/>
          <a:p>
            <a:r>
              <a:rPr lang="en-GB" sz="1800">
                <a:latin typeface="+mn-lt"/>
              </a:rPr>
              <a:t>The organisation visiting your school will bring an access and sensory tool kit containing a range of items that you can use to support pupils' engagement in the show and workshop. </a:t>
            </a:r>
          </a:p>
          <a:p>
            <a:r>
              <a:rPr lang="en-GB" sz="1800">
                <a:latin typeface="+mn-lt"/>
              </a:rPr>
              <a:t>The items in the kit have been selected to reinforce creative practice and maximise engagement.</a:t>
            </a:r>
          </a:p>
        </p:txBody>
      </p:sp>
      <p:pic>
        <p:nvPicPr>
          <p:cNvPr id="10" name="Picture Placeholder 9">
            <a:extLst>
              <a:ext uri="{FF2B5EF4-FFF2-40B4-BE49-F238E27FC236}">
                <a16:creationId xmlns:a16="http://schemas.microsoft.com/office/drawing/2014/main" id="{5D1688AB-1800-8F6B-5526-1DE63E997F25}"/>
              </a:ext>
            </a:extLst>
          </p:cNvPr>
          <p:cNvPicPr>
            <a:picLocks noGrp="1" noChangeAspect="1"/>
          </p:cNvPicPr>
          <p:nvPr>
            <p:ph type="pic" sz="quarter" idx="16"/>
          </p:nvPr>
        </p:nvPicPr>
        <p:blipFill>
          <a:blip r:embed="rId2"/>
          <a:srcRect t="8192" b="8192"/>
          <a:stretch/>
        </p:blipFill>
        <p:spPr>
          <a:xfrm>
            <a:off x="6729274" y="-89402"/>
            <a:ext cx="5521452" cy="6925268"/>
          </a:xfrm>
          <a:ln>
            <a:solidFill>
              <a:srgbClr val="F27300"/>
            </a:solidFill>
          </a:ln>
        </p:spPr>
      </p:pic>
      <p:pic>
        <p:nvPicPr>
          <p:cNvPr id="4" name="Picture 3" descr="A colorful squares with white text&#10;&#10;AI-generated content may be incorrect.">
            <a:extLst>
              <a:ext uri="{FF2B5EF4-FFF2-40B4-BE49-F238E27FC236}">
                <a16:creationId xmlns:a16="http://schemas.microsoft.com/office/drawing/2014/main" id="{E0CEE560-11BA-52BD-8711-175450F1FE67}"/>
              </a:ext>
            </a:extLst>
          </p:cNvPr>
          <p:cNvPicPr>
            <a:picLocks noChangeAspect="1"/>
          </p:cNvPicPr>
          <p:nvPr/>
        </p:nvPicPr>
        <p:blipFill>
          <a:blip r:embed="rId3"/>
          <a:srcRect b="3436"/>
          <a:stretch>
            <a:fillRect/>
          </a:stretch>
        </p:blipFill>
        <p:spPr>
          <a:xfrm>
            <a:off x="338451" y="4912319"/>
            <a:ext cx="1793642" cy="915392"/>
          </a:xfrm>
          <a:prstGeom prst="rect">
            <a:avLst/>
          </a:prstGeom>
        </p:spPr>
      </p:pic>
    </p:spTree>
    <p:extLst>
      <p:ext uri="{BB962C8B-B14F-4D97-AF65-F5344CB8AC3E}">
        <p14:creationId xmlns:p14="http://schemas.microsoft.com/office/powerpoint/2010/main" val="369898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
            <a:extLst>
              <a:ext uri="{FF2B5EF4-FFF2-40B4-BE49-F238E27FC236}">
                <a16:creationId xmlns:a16="http://schemas.microsoft.com/office/drawing/2014/main" id="{74F5E0CC-EDC9-2AC7-6A59-2D88C323B7D1}"/>
              </a:ext>
            </a:extLst>
          </p:cNvPr>
          <p:cNvSpPr>
            <a:spLocks noGrp="1"/>
          </p:cNvSpPr>
          <p:nvPr/>
        </p:nvSpPr>
        <p:spPr>
          <a:xfrm>
            <a:off x="317687" y="338139"/>
            <a:ext cx="8808354" cy="576262"/>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prstClr val="black"/>
                </a:solidFill>
                <a:effectLst/>
                <a:uLnTx/>
                <a:uFillTx/>
                <a:latin typeface="+mn-lt"/>
                <a:ea typeface="+mn-ea"/>
              </a:rPr>
              <a:t>Access and Sensory Toolkit</a:t>
            </a:r>
          </a:p>
        </p:txBody>
      </p:sp>
      <p:pic>
        <p:nvPicPr>
          <p:cNvPr id="16" name="Picture 15" descr="A blue and black earphones&#10;&#10;AI-generated content may be incorrect.">
            <a:extLst>
              <a:ext uri="{FF2B5EF4-FFF2-40B4-BE49-F238E27FC236}">
                <a16:creationId xmlns:a16="http://schemas.microsoft.com/office/drawing/2014/main" id="{23CE3BDC-1378-407E-EA70-E557B451E31F}"/>
              </a:ext>
            </a:extLst>
          </p:cNvPr>
          <p:cNvPicPr>
            <a:picLocks noChangeAspect="1"/>
          </p:cNvPicPr>
          <p:nvPr/>
        </p:nvPicPr>
        <p:blipFill>
          <a:blip r:embed="rId2"/>
          <a:stretch>
            <a:fillRect/>
          </a:stretch>
        </p:blipFill>
        <p:spPr>
          <a:xfrm>
            <a:off x="6502854" y="1295022"/>
            <a:ext cx="1581150" cy="1171575"/>
          </a:xfrm>
          <a:prstGeom prst="rect">
            <a:avLst/>
          </a:prstGeom>
        </p:spPr>
      </p:pic>
      <p:sp>
        <p:nvSpPr>
          <p:cNvPr id="17" name="Text Placeholder 3">
            <a:extLst>
              <a:ext uri="{FF2B5EF4-FFF2-40B4-BE49-F238E27FC236}">
                <a16:creationId xmlns:a16="http://schemas.microsoft.com/office/drawing/2014/main" id="{0A8D98DF-F118-16CE-27DD-95D825F0AD38}"/>
              </a:ext>
            </a:extLst>
          </p:cNvPr>
          <p:cNvSpPr>
            <a:spLocks noGrp="1"/>
          </p:cNvSpPr>
          <p:nvPr/>
        </p:nvSpPr>
        <p:spPr>
          <a:xfrm>
            <a:off x="6237195" y="914401"/>
            <a:ext cx="5636559" cy="5605460"/>
          </a:xfrm>
          <a:prstGeom prst="rect">
            <a:avLst/>
          </a:prstGeom>
          <a:solidFill>
            <a:schemeClr val="bg1"/>
          </a:solidFill>
          <a:ln w="57150">
            <a:solidFill>
              <a:srgbClr val="F27300"/>
            </a:solidFill>
          </a:ln>
        </p:spPr>
        <p:txBody>
          <a:bodyPr vert="horz" lIns="144000" tIns="144000" rIns="144000" bIns="144000" numCol="1" spcCol="182880" rtlCol="0">
            <a:no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b="1">
              <a:solidFill>
                <a:srgbClr val="000000"/>
              </a:solidFill>
              <a:latin typeface="+mn-lt"/>
            </a:endParaRPr>
          </a:p>
          <a:p>
            <a:r>
              <a:rPr lang="en-US" sz="1400" b="1">
                <a:solidFill>
                  <a:srgbClr val="000000"/>
                </a:solidFill>
                <a:latin typeface="+mn-lt"/>
              </a:rPr>
              <a:t>		</a:t>
            </a:r>
            <a:r>
              <a:rPr lang="en-US" sz="1400" b="1" i="0" u="none" strike="noStrike">
                <a:solidFill>
                  <a:srgbClr val="000000"/>
                </a:solidFill>
                <a:effectLst/>
                <a:latin typeface="+mn-lt"/>
              </a:rPr>
              <a:t>Ear Defenders</a:t>
            </a:r>
            <a:r>
              <a:rPr lang="en-US" sz="1400" i="0" u="none" strike="noStrike">
                <a:solidFill>
                  <a:srgbClr val="000000"/>
                </a:solidFill>
                <a:effectLst/>
                <a:latin typeface="+mn-lt"/>
              </a:rPr>
              <a:t> can</a:t>
            </a:r>
            <a:r>
              <a:rPr lang="en-GB" sz="1400" i="0" u="none" strike="noStrike">
                <a:solidFill>
                  <a:srgbClr val="000000"/>
                </a:solidFill>
                <a:effectLst/>
                <a:latin typeface="+mn-lt"/>
              </a:rPr>
              <a:t> be offered to individual 		pupils and are intended to work with the fidget 		noodles. The pupil could keep both during  		the session and use them by themselves. Ear 		defenders may help pupils experiencing 		sound sensitivity or those who would</a:t>
            </a:r>
            <a:r>
              <a:rPr lang="en-GB" sz="1400">
                <a:solidFill>
                  <a:srgbClr val="000000"/>
                </a:solidFill>
                <a:latin typeface="+mn-lt"/>
              </a:rPr>
              <a:t> </a:t>
            </a:r>
            <a:r>
              <a:rPr lang="en-GB" sz="1400" i="0" u="none" strike="noStrike">
                <a:solidFill>
                  <a:srgbClr val="000000"/>
                </a:solidFill>
                <a:effectLst/>
                <a:latin typeface="+mn-lt"/>
              </a:rPr>
              <a:t>benefit 		from an individual fidget toy.​</a:t>
            </a:r>
            <a:endParaRPr lang="en-GB" sz="1400" b="1">
              <a:solidFill>
                <a:srgbClr val="000000"/>
              </a:solidFill>
              <a:latin typeface="+mn-lt"/>
            </a:endParaRPr>
          </a:p>
          <a:p>
            <a:r>
              <a:rPr lang="en-GB" sz="1400" b="1">
                <a:solidFill>
                  <a:srgbClr val="000000"/>
                </a:solidFill>
                <a:latin typeface="+mn-lt"/>
              </a:rPr>
              <a:t>		Fidget Noodles </a:t>
            </a:r>
            <a:r>
              <a:rPr lang="en-GB" sz="1400">
                <a:solidFill>
                  <a:srgbClr val="000000"/>
                </a:solidFill>
                <a:latin typeface="+mn-lt"/>
              </a:rPr>
              <a:t>can </a:t>
            </a:r>
            <a:r>
              <a:rPr lang="en-GB" sz="1400" i="0" u="none" strike="noStrike">
                <a:solidFill>
                  <a:srgbClr val="000000"/>
                </a:solidFill>
                <a:effectLst/>
                <a:latin typeface="+mn-lt"/>
              </a:rPr>
              <a:t>be offered to individual 		pupils and are intended to work with the ear 		defenders. The pupil could keep both during the 		session and use them by 	themselves. Fidget 		noodles may help pupils experiencing sound 		sensitivity or those who would benefit from an 		individual fidget toy.​</a:t>
            </a:r>
            <a:r>
              <a:rPr lang="en-GB" sz="1400" b="1">
                <a:solidFill>
                  <a:srgbClr val="000000"/>
                </a:solidFill>
                <a:latin typeface="+mn-lt"/>
              </a:rPr>
              <a:t>	</a:t>
            </a:r>
          </a:p>
          <a:p>
            <a:r>
              <a:rPr lang="en-GB" sz="1400" b="1">
                <a:solidFill>
                  <a:srgbClr val="000000"/>
                </a:solidFill>
                <a:latin typeface="+mn-lt"/>
              </a:rPr>
              <a:t>		Fidget Twisty Animals</a:t>
            </a:r>
            <a:r>
              <a:rPr lang="en-GB" sz="1400">
                <a:solidFill>
                  <a:srgbClr val="000000"/>
                </a:solidFill>
                <a:latin typeface="+mn-lt"/>
              </a:rPr>
              <a:t> can be used in small 		groups. This interactive sensory fidget toy can 		support the narrative and the creative 		context while offering sensory relief. Animals 		have been chosen to introduce in narratives in a 		familiar and age-appropriate way. </a:t>
            </a:r>
          </a:p>
          <a:p>
            <a:endParaRPr lang="en-US" sz="1400">
              <a:latin typeface="+mn-lt"/>
            </a:endParaRPr>
          </a:p>
        </p:txBody>
      </p:sp>
      <p:pic>
        <p:nvPicPr>
          <p:cNvPr id="18" name="Picture 17" descr="A blue and black earphones&#10;&#10;AI-generated content may be incorrect.">
            <a:extLst>
              <a:ext uri="{FF2B5EF4-FFF2-40B4-BE49-F238E27FC236}">
                <a16:creationId xmlns:a16="http://schemas.microsoft.com/office/drawing/2014/main" id="{1F3A9150-5A48-1A8D-C82E-F9884F924400}"/>
              </a:ext>
            </a:extLst>
          </p:cNvPr>
          <p:cNvPicPr>
            <a:picLocks noChangeAspect="1"/>
          </p:cNvPicPr>
          <p:nvPr/>
        </p:nvPicPr>
        <p:blipFill>
          <a:blip r:embed="rId2"/>
          <a:stretch>
            <a:fillRect/>
          </a:stretch>
        </p:blipFill>
        <p:spPr>
          <a:xfrm>
            <a:off x="6502854" y="1512737"/>
            <a:ext cx="1581150" cy="1171575"/>
          </a:xfrm>
          <a:prstGeom prst="rect">
            <a:avLst/>
          </a:prstGeom>
        </p:spPr>
      </p:pic>
      <p:pic>
        <p:nvPicPr>
          <p:cNvPr id="19" name="Picture 18" descr="A box of colorful noodles&#10;&#10;AI-generated content may be incorrect.">
            <a:extLst>
              <a:ext uri="{FF2B5EF4-FFF2-40B4-BE49-F238E27FC236}">
                <a16:creationId xmlns:a16="http://schemas.microsoft.com/office/drawing/2014/main" id="{8F73D302-D388-4DF8-2B89-DB359CAF033D}"/>
              </a:ext>
            </a:extLst>
          </p:cNvPr>
          <p:cNvPicPr>
            <a:picLocks noChangeAspect="1"/>
          </p:cNvPicPr>
          <p:nvPr/>
        </p:nvPicPr>
        <p:blipFill>
          <a:blip r:embed="rId3"/>
          <a:stretch>
            <a:fillRect/>
          </a:stretch>
        </p:blipFill>
        <p:spPr>
          <a:xfrm>
            <a:off x="6502854" y="3133498"/>
            <a:ext cx="1581150" cy="1171575"/>
          </a:xfrm>
          <a:prstGeom prst="rect">
            <a:avLst/>
          </a:prstGeom>
        </p:spPr>
      </p:pic>
      <p:pic>
        <p:nvPicPr>
          <p:cNvPr id="20" name="Picture 19" descr="A close up of a toy&#10;&#10;AI-generated content may be incorrect.">
            <a:extLst>
              <a:ext uri="{FF2B5EF4-FFF2-40B4-BE49-F238E27FC236}">
                <a16:creationId xmlns:a16="http://schemas.microsoft.com/office/drawing/2014/main" id="{18F08EBC-A145-97BD-7EC5-E5F58B8BD561}"/>
              </a:ext>
            </a:extLst>
          </p:cNvPr>
          <p:cNvPicPr>
            <a:picLocks noChangeAspect="1"/>
          </p:cNvPicPr>
          <p:nvPr/>
        </p:nvPicPr>
        <p:blipFill>
          <a:blip r:embed="rId4"/>
          <a:stretch>
            <a:fillRect/>
          </a:stretch>
        </p:blipFill>
        <p:spPr>
          <a:xfrm>
            <a:off x="6502854" y="4749498"/>
            <a:ext cx="1581150" cy="1181100"/>
          </a:xfrm>
          <a:prstGeom prst="rect">
            <a:avLst/>
          </a:prstGeom>
        </p:spPr>
      </p:pic>
      <p:sp>
        <p:nvSpPr>
          <p:cNvPr id="21" name="Text Placeholder 2">
            <a:extLst>
              <a:ext uri="{FF2B5EF4-FFF2-40B4-BE49-F238E27FC236}">
                <a16:creationId xmlns:a16="http://schemas.microsoft.com/office/drawing/2014/main" id="{050835BC-EE3E-25ED-A24D-CC9F34EBE2CE}"/>
              </a:ext>
            </a:extLst>
          </p:cNvPr>
          <p:cNvSpPr>
            <a:spLocks noGrp="1"/>
          </p:cNvSpPr>
          <p:nvPr/>
        </p:nvSpPr>
        <p:spPr>
          <a:xfrm>
            <a:off x="239806" y="914401"/>
            <a:ext cx="5636559" cy="5605460"/>
          </a:xfrm>
          <a:prstGeom prst="rect">
            <a:avLst/>
          </a:prstGeom>
          <a:solidFill>
            <a:schemeClr val="bg1"/>
          </a:solidFill>
          <a:ln w="57150">
            <a:solidFill>
              <a:srgbClr val="F27300"/>
            </a:solidFill>
          </a:ln>
        </p:spPr>
        <p:txBody>
          <a:bodyPr vert="horz" lIns="144000" tIns="144000" rIns="144000" bIns="144000" numCol="1" spcCol="182880" rtlCol="0" anchor="t">
            <a:no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latin typeface="+mn-lt"/>
                <a:cs typeface="Calibri"/>
              </a:rPr>
              <a:t>The organisation visiting your school will bring an access and sensory toolkit containing a range of items that you can use to support pupils' engagement in the show and workshop, if relevant. </a:t>
            </a:r>
            <a:endParaRPr lang="en-GB" sz="1800" b="1">
              <a:latin typeface="+mn-lt"/>
              <a:ea typeface="Calibri"/>
              <a:cs typeface="Calibri"/>
            </a:endParaRPr>
          </a:p>
          <a:p>
            <a:endParaRPr lang="en-GB" sz="1800" b="1">
              <a:latin typeface="+mn-lt"/>
              <a:ea typeface="Calibri"/>
            </a:endParaRPr>
          </a:p>
          <a:p>
            <a:r>
              <a:rPr lang="en-GB" sz="1800" b="1">
                <a:latin typeface="+mn-lt"/>
              </a:rPr>
              <a:t>What’s in the Access and Sensory Toolkit?</a:t>
            </a:r>
          </a:p>
          <a:p>
            <a:r>
              <a:rPr lang="en-GB" sz="1800">
                <a:latin typeface="+mn-lt"/>
              </a:rPr>
              <a:t>We have listed the contents of the kit here, along with a suggested use. Please feel free to find alternative uses and engagement methods your pupils.</a:t>
            </a:r>
          </a:p>
          <a:p>
            <a:endParaRPr lang="en-GB" sz="1800" b="1">
              <a:latin typeface="+mn-lt"/>
            </a:endParaRPr>
          </a:p>
          <a:p>
            <a:r>
              <a:rPr lang="en-GB" sz="1800" b="1">
                <a:latin typeface="+mn-lt"/>
              </a:rPr>
              <a:t>Returning Items</a:t>
            </a:r>
          </a:p>
          <a:p>
            <a:r>
              <a:rPr lang="en-GB" sz="1800">
                <a:latin typeface="+mn-lt"/>
              </a:rPr>
              <a:t>Please make sure anything you use is returned to the delivery team before they leave the school. They will also bring antibacterial wipes to clean returned items.</a:t>
            </a:r>
            <a:endParaRPr lang="en-US" sz="1800">
              <a:latin typeface="+mn-lt"/>
            </a:endParaRPr>
          </a:p>
          <a:p>
            <a:r>
              <a:rPr lang="en-US" b="1" i="0" u="none" strike="noStrike">
                <a:solidFill>
                  <a:srgbClr val="000000"/>
                </a:solidFill>
                <a:effectLst/>
                <a:latin typeface="+mn-lt"/>
              </a:rPr>
              <a:t>	</a:t>
            </a:r>
            <a:endParaRPr lang="en-GB" sz="1400" i="0" u="none" strike="noStrike">
              <a:solidFill>
                <a:srgbClr val="000000"/>
              </a:solidFill>
              <a:effectLst/>
              <a:latin typeface="+mn-lt"/>
            </a:endParaRPr>
          </a:p>
          <a:p>
            <a:endParaRPr lang="en-GB" sz="1400">
              <a:latin typeface="+mn-lt"/>
            </a:endParaRPr>
          </a:p>
        </p:txBody>
      </p:sp>
    </p:spTree>
    <p:extLst>
      <p:ext uri="{BB962C8B-B14F-4D97-AF65-F5344CB8AC3E}">
        <p14:creationId xmlns:p14="http://schemas.microsoft.com/office/powerpoint/2010/main" val="873190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E4150-3FA6-50BD-7554-AAA28152E6C7}"/>
            </a:ext>
          </a:extLst>
        </p:cNvPr>
        <p:cNvGrpSpPr/>
        <p:nvPr/>
      </p:nvGrpSpPr>
      <p:grpSpPr>
        <a:xfrm>
          <a:off x="0" y="0"/>
          <a:ext cx="0" cy="0"/>
          <a:chOff x="0" y="0"/>
          <a:chExt cx="0" cy="0"/>
        </a:xfrm>
      </p:grpSpPr>
      <p:sp>
        <p:nvSpPr>
          <p:cNvPr id="15" name="Text Placeholder 1">
            <a:extLst>
              <a:ext uri="{FF2B5EF4-FFF2-40B4-BE49-F238E27FC236}">
                <a16:creationId xmlns:a16="http://schemas.microsoft.com/office/drawing/2014/main" id="{AA88230A-4AED-5F8F-05DB-DCF2F89C5535}"/>
              </a:ext>
            </a:extLst>
          </p:cNvPr>
          <p:cNvSpPr>
            <a:spLocks noGrp="1"/>
          </p:cNvSpPr>
          <p:nvPr/>
        </p:nvSpPr>
        <p:spPr>
          <a:xfrm>
            <a:off x="317687" y="338139"/>
            <a:ext cx="8808354" cy="576262"/>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prstClr val="black"/>
                </a:solidFill>
                <a:effectLst/>
                <a:uLnTx/>
                <a:uFillTx/>
                <a:latin typeface="+mn-lt"/>
                <a:ea typeface="+mn-ea"/>
              </a:rPr>
              <a:t>Access and Sensory Toolkit</a:t>
            </a:r>
          </a:p>
        </p:txBody>
      </p:sp>
      <p:sp>
        <p:nvSpPr>
          <p:cNvPr id="2" name="Text Placeholder 2">
            <a:extLst>
              <a:ext uri="{FF2B5EF4-FFF2-40B4-BE49-F238E27FC236}">
                <a16:creationId xmlns:a16="http://schemas.microsoft.com/office/drawing/2014/main" id="{050835BC-EE3E-25ED-A24D-CC9F34EBE2CE}"/>
              </a:ext>
            </a:extLst>
          </p:cNvPr>
          <p:cNvSpPr>
            <a:spLocks noGrp="1"/>
          </p:cNvSpPr>
          <p:nvPr/>
        </p:nvSpPr>
        <p:spPr>
          <a:xfrm>
            <a:off x="227711" y="914401"/>
            <a:ext cx="5636559" cy="5605460"/>
          </a:xfrm>
          <a:prstGeom prst="rect">
            <a:avLst/>
          </a:prstGeom>
          <a:solidFill>
            <a:schemeClr val="bg1"/>
          </a:solidFill>
          <a:ln w="57150">
            <a:solidFill>
              <a:srgbClr val="F27300"/>
            </a:solidFill>
          </a:ln>
        </p:spPr>
        <p:txBody>
          <a:bodyPr vert="horz" lIns="144000" tIns="144000" rIns="144000" bIns="144000" numCol="1" spcCol="182880" rtlCol="0" anchor="t">
            <a:no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i="0" u="none" strike="noStrike">
              <a:solidFill>
                <a:srgbClr val="000000"/>
              </a:solidFill>
              <a:effectLst/>
              <a:latin typeface="+mn-lt"/>
            </a:endParaRPr>
          </a:p>
          <a:p>
            <a:r>
              <a:rPr lang="en-GB" sz="1400" i="0" u="none" strike="noStrike">
                <a:solidFill>
                  <a:srgbClr val="000000"/>
                </a:solidFill>
                <a:effectLst/>
                <a:latin typeface="+mn-lt"/>
              </a:rPr>
              <a:t>		</a:t>
            </a:r>
            <a:r>
              <a:rPr lang="en-GB" sz="1400" b="1">
                <a:solidFill>
                  <a:srgbClr val="000000"/>
                </a:solidFill>
                <a:latin typeface="+mn-lt"/>
              </a:rPr>
              <a:t>Q</a:t>
            </a:r>
            <a:r>
              <a:rPr lang="en-GB" sz="1400" b="1" i="0" u="none" strike="noStrike">
                <a:solidFill>
                  <a:srgbClr val="000000"/>
                </a:solidFill>
                <a:effectLst/>
                <a:latin typeface="+mn-lt"/>
              </a:rPr>
              <a:t>uiet Sensory 5-Minute Timer. </a:t>
            </a:r>
            <a:r>
              <a:rPr lang="en-GB" sz="1400" i="0" u="none" strike="noStrike">
                <a:solidFill>
                  <a:srgbClr val="000000"/>
                </a:solidFill>
                <a:effectLst/>
                <a:latin typeface="+mn-lt"/>
              </a:rPr>
              <a:t>This tim</a:t>
            </a:r>
            <a:r>
              <a:rPr lang="en-GB" sz="1400">
                <a:solidFill>
                  <a:srgbClr val="000000"/>
                </a:solidFill>
                <a:latin typeface="+mn-lt"/>
              </a:rPr>
              <a:t>er </a:t>
            </a:r>
            <a:r>
              <a:rPr lang="en-GB" sz="1400" i="0" u="none" strike="noStrike">
                <a:solidFill>
                  <a:srgbClr val="000000"/>
                </a:solidFill>
                <a:effectLst/>
                <a:latin typeface="+mn-lt"/>
              </a:rPr>
              <a:t>is 		likely to be most effective in the workshop and 		any task-based sections of the session. It can be 		used for a group or for an individual pupil. It 		may be particularly helpful to anticipate changes 		to atmosphere, environment or schedules. If 		pupils are familiar with the ‘zones of regulation’, 		the timer supplied is green, which may help 		reinforce the associated emotions of ‘happy and 		focused', ‘calm and proud’. </a:t>
            </a:r>
            <a:endParaRPr lang="en-GB" sz="1400" i="0" u="none" strike="noStrike">
              <a:solidFill>
                <a:srgbClr val="000000"/>
              </a:solidFill>
              <a:effectLst/>
              <a:latin typeface="+mn-lt"/>
              <a:ea typeface="Calibri" panose="020F0502020204030204"/>
            </a:endParaRPr>
          </a:p>
          <a:p>
            <a:endParaRPr lang="en-GB" sz="1400">
              <a:solidFill>
                <a:srgbClr val="000000"/>
              </a:solidFill>
              <a:latin typeface="+mn-lt"/>
            </a:endParaRPr>
          </a:p>
          <a:p>
            <a:endParaRPr lang="en-GB" sz="1400">
              <a:solidFill>
                <a:srgbClr val="000000"/>
              </a:solidFill>
              <a:latin typeface="+mn-lt"/>
            </a:endParaRPr>
          </a:p>
          <a:p>
            <a:r>
              <a:rPr lang="en-GB" sz="1400" i="0" u="none" strike="noStrike">
                <a:solidFill>
                  <a:srgbClr val="000000"/>
                </a:solidFill>
                <a:effectLst/>
                <a:latin typeface="+mn-lt"/>
                <a:cs typeface="Calibri"/>
              </a:rPr>
              <a:t>		</a:t>
            </a:r>
            <a:r>
              <a:rPr lang="en-GB" sz="1400" b="1" i="0" u="none" strike="noStrike">
                <a:solidFill>
                  <a:srgbClr val="000000"/>
                </a:solidFill>
                <a:effectLst/>
                <a:latin typeface="+mn-lt"/>
                <a:cs typeface="Calibri"/>
              </a:rPr>
              <a:t>Squishy Mats. </a:t>
            </a:r>
            <a:r>
              <a:rPr lang="en-GB" sz="1400" i="0" u="none" strike="noStrike">
                <a:solidFill>
                  <a:srgbClr val="000000"/>
                </a:solidFill>
                <a:effectLst/>
                <a:latin typeface="+mn-lt"/>
                <a:cs typeface="Calibri"/>
              </a:rPr>
              <a:t>These mats offer an alternative 		way to engage with art tasks or physical 		expression. They are big enough to use in pairs or be 		or to use individually as a ‘working mat’. 		Multiple mats are provided so that staff can use 		one to mirror any shapes a pupil traces out. Soft, 		flexible and light, these mats can be engaged 		with in many different ways</a:t>
            </a:r>
            <a:r>
              <a:rPr lang="en-GB" sz="1400">
                <a:solidFill>
                  <a:srgbClr val="000000"/>
                </a:solidFill>
                <a:latin typeface="+mn-lt"/>
                <a:cs typeface="Calibri"/>
              </a:rPr>
              <a:t>.</a:t>
            </a:r>
            <a:endParaRPr lang="en-GB" sz="1400" i="0" u="none" strike="noStrike">
              <a:solidFill>
                <a:srgbClr val="000000"/>
              </a:solidFill>
              <a:effectLst/>
              <a:latin typeface="+mn-lt"/>
              <a:ea typeface="Calibri"/>
              <a:cs typeface="Calibri"/>
            </a:endParaRPr>
          </a:p>
          <a:p>
            <a:endParaRPr lang="en-GB" sz="1400" i="0" u="none" strike="noStrike">
              <a:solidFill>
                <a:srgbClr val="000000"/>
              </a:solidFill>
              <a:effectLst/>
              <a:latin typeface="+mn-lt"/>
            </a:endParaRPr>
          </a:p>
        </p:txBody>
      </p:sp>
      <p:pic>
        <p:nvPicPr>
          <p:cNvPr id="3" name="Picture 2" descr="A close up of a blue tube&#10;&#10;AI-generated content may be incorrect.">
            <a:extLst>
              <a:ext uri="{FF2B5EF4-FFF2-40B4-BE49-F238E27FC236}">
                <a16:creationId xmlns:a16="http://schemas.microsoft.com/office/drawing/2014/main" id="{F422C865-4059-9248-C9E4-CEB09A627B78}"/>
              </a:ext>
            </a:extLst>
          </p:cNvPr>
          <p:cNvPicPr>
            <a:picLocks noChangeAspect="1"/>
          </p:cNvPicPr>
          <p:nvPr/>
        </p:nvPicPr>
        <p:blipFill>
          <a:blip r:embed="rId2"/>
          <a:stretch>
            <a:fillRect/>
          </a:stretch>
        </p:blipFill>
        <p:spPr>
          <a:xfrm>
            <a:off x="480683" y="1507974"/>
            <a:ext cx="1581150" cy="1181100"/>
          </a:xfrm>
          <a:prstGeom prst="rect">
            <a:avLst/>
          </a:prstGeom>
        </p:spPr>
      </p:pic>
      <p:pic>
        <p:nvPicPr>
          <p:cNvPr id="4" name="Picture 3" descr="A box of squishy mat&#10;&#10;AI-generated content may be incorrect.">
            <a:extLst>
              <a:ext uri="{FF2B5EF4-FFF2-40B4-BE49-F238E27FC236}">
                <a16:creationId xmlns:a16="http://schemas.microsoft.com/office/drawing/2014/main" id="{CB84350D-49BB-9C96-2F30-8DD88322AFB8}"/>
              </a:ext>
            </a:extLst>
          </p:cNvPr>
          <p:cNvPicPr>
            <a:picLocks noChangeAspect="1"/>
          </p:cNvPicPr>
          <p:nvPr/>
        </p:nvPicPr>
        <p:blipFill>
          <a:blip r:embed="rId3"/>
          <a:stretch>
            <a:fillRect/>
          </a:stretch>
        </p:blipFill>
        <p:spPr>
          <a:xfrm>
            <a:off x="322187" y="4459212"/>
            <a:ext cx="1581150" cy="1181100"/>
          </a:xfrm>
          <a:prstGeom prst="rect">
            <a:avLst/>
          </a:prstGeom>
        </p:spPr>
      </p:pic>
      <p:sp>
        <p:nvSpPr>
          <p:cNvPr id="5" name="Text Placeholder 3">
            <a:extLst>
              <a:ext uri="{FF2B5EF4-FFF2-40B4-BE49-F238E27FC236}">
                <a16:creationId xmlns:a16="http://schemas.microsoft.com/office/drawing/2014/main" id="{0A8D98DF-F118-16CE-27DD-95D825F0AD38}"/>
              </a:ext>
            </a:extLst>
          </p:cNvPr>
          <p:cNvSpPr>
            <a:spLocks noGrp="1"/>
          </p:cNvSpPr>
          <p:nvPr/>
        </p:nvSpPr>
        <p:spPr>
          <a:xfrm>
            <a:off x="6237195" y="914401"/>
            <a:ext cx="5636559" cy="5605460"/>
          </a:xfrm>
          <a:prstGeom prst="rect">
            <a:avLst/>
          </a:prstGeom>
          <a:solidFill>
            <a:schemeClr val="bg1"/>
          </a:solidFill>
          <a:ln w="57150">
            <a:solidFill>
              <a:srgbClr val="F27300"/>
            </a:solidFill>
          </a:ln>
        </p:spPr>
        <p:txBody>
          <a:bodyPr vert="horz" lIns="144000" tIns="144000" rIns="144000" bIns="144000" numCol="1" spcCol="182880" rtlCol="0">
            <a:no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n-lt"/>
              </a:rPr>
              <a:t>	</a:t>
            </a:r>
            <a:r>
              <a:rPr lang="en-US" sz="1400" b="1" i="0" u="none" strike="noStrike">
                <a:solidFill>
                  <a:srgbClr val="000000"/>
                </a:solidFill>
                <a:effectLst/>
                <a:latin typeface="+mn-lt"/>
              </a:rPr>
              <a:t>	</a:t>
            </a:r>
          </a:p>
          <a:p>
            <a:r>
              <a:rPr lang="en-US" sz="1400" b="1">
                <a:solidFill>
                  <a:srgbClr val="000000"/>
                </a:solidFill>
                <a:latin typeface="+mn-lt"/>
              </a:rPr>
              <a:t>		Bubble Fidget. </a:t>
            </a:r>
            <a:r>
              <a:rPr lang="en-GB" sz="1400" b="0" i="0">
                <a:solidFill>
                  <a:srgbClr val="000000"/>
                </a:solidFill>
                <a:effectLst/>
              </a:rPr>
              <a:t>This fidget toy is designed to 		offer sensory exploration to help pupils. It is 		big enough to use individually or in pairs. 		The fidget holes are in lines and rows of 		different colours to help mirroring and 		encouraging independence by working together 		supportively from separate areas of the mat. </a:t>
            </a:r>
          </a:p>
          <a:p>
            <a:endParaRPr lang="en-US" sz="1400" b="1">
              <a:solidFill>
                <a:srgbClr val="000000"/>
              </a:solidFill>
              <a:latin typeface="+mn-lt"/>
            </a:endParaRPr>
          </a:p>
          <a:p>
            <a:endParaRPr lang="en-US" sz="1400" b="1">
              <a:solidFill>
                <a:srgbClr val="000000"/>
              </a:solidFill>
              <a:latin typeface="+mn-lt"/>
            </a:endParaRPr>
          </a:p>
          <a:p>
            <a:endParaRPr lang="en-US" sz="1400" b="1">
              <a:solidFill>
                <a:srgbClr val="000000"/>
              </a:solidFill>
              <a:latin typeface="+mn-lt"/>
            </a:endParaRPr>
          </a:p>
          <a:p>
            <a:endParaRPr lang="en-US" sz="1400" b="1">
              <a:solidFill>
                <a:srgbClr val="000000"/>
              </a:solidFill>
              <a:latin typeface="+mn-lt"/>
            </a:endParaRPr>
          </a:p>
          <a:p>
            <a:r>
              <a:rPr lang="en-US" sz="1400" b="1">
                <a:solidFill>
                  <a:srgbClr val="000000"/>
                </a:solidFill>
                <a:latin typeface="+mn-lt"/>
              </a:rPr>
              <a:t>		 Feelings &amp; Sensory Fans.</a:t>
            </a:r>
            <a:r>
              <a:rPr lang="en-US" sz="1400">
                <a:solidFill>
                  <a:srgbClr val="000000"/>
                </a:solidFill>
                <a:latin typeface="+mn-lt"/>
              </a:rPr>
              <a:t> </a:t>
            </a:r>
            <a:r>
              <a:rPr lang="en-GB" sz="1400" b="0" i="0">
                <a:solidFill>
                  <a:srgbClr val="000000"/>
                </a:solidFill>
                <a:effectLst/>
              </a:rPr>
              <a:t>If a pupil is preverbal 		or finding it challenging to communicate any 		discomfort, these fans offer an alternative way 		to express their thoughts and feelings, 		particularly if other engagement devices haven’t 		provided enough support.  </a:t>
            </a:r>
            <a:endParaRPr lang="en-US" sz="1400"/>
          </a:p>
          <a:p>
            <a:endParaRPr lang="en-US" sz="1400">
              <a:latin typeface="+mn-lt"/>
            </a:endParaRPr>
          </a:p>
        </p:txBody>
      </p:sp>
      <p:pic>
        <p:nvPicPr>
          <p:cNvPr id="6" name="Picture 5">
            <a:extLst>
              <a:ext uri="{FF2B5EF4-FFF2-40B4-BE49-F238E27FC236}">
                <a16:creationId xmlns:a16="http://schemas.microsoft.com/office/drawing/2014/main" id="{CEBCDE54-69CD-2715-282B-BC4A1A0FF2F1}"/>
              </a:ext>
            </a:extLst>
          </p:cNvPr>
          <p:cNvPicPr>
            <a:picLocks noChangeAspect="1"/>
          </p:cNvPicPr>
          <p:nvPr/>
        </p:nvPicPr>
        <p:blipFill>
          <a:blip r:embed="rId4"/>
          <a:stretch>
            <a:fillRect/>
          </a:stretch>
        </p:blipFill>
        <p:spPr>
          <a:xfrm>
            <a:off x="6377139" y="1507974"/>
            <a:ext cx="1590675" cy="1181100"/>
          </a:xfrm>
          <a:prstGeom prst="rect">
            <a:avLst/>
          </a:prstGeom>
        </p:spPr>
      </p:pic>
      <p:pic>
        <p:nvPicPr>
          <p:cNvPr id="7" name="Picture 6" descr="A fanned out cards with cartoon characters on them&#10;&#10;AI-generated content may be incorrect.">
            <a:extLst>
              <a:ext uri="{FF2B5EF4-FFF2-40B4-BE49-F238E27FC236}">
                <a16:creationId xmlns:a16="http://schemas.microsoft.com/office/drawing/2014/main" id="{937F5A8B-1EDC-0DB8-C4EC-286009935322}"/>
              </a:ext>
            </a:extLst>
          </p:cNvPr>
          <p:cNvPicPr>
            <a:picLocks noChangeAspect="1"/>
          </p:cNvPicPr>
          <p:nvPr/>
        </p:nvPicPr>
        <p:blipFill>
          <a:blip r:embed="rId5"/>
          <a:stretch>
            <a:fillRect/>
          </a:stretch>
        </p:blipFill>
        <p:spPr>
          <a:xfrm>
            <a:off x="6377139" y="4463974"/>
            <a:ext cx="1590675" cy="1171575"/>
          </a:xfrm>
          <a:prstGeom prst="rect">
            <a:avLst/>
          </a:prstGeom>
        </p:spPr>
      </p:pic>
    </p:spTree>
    <p:extLst>
      <p:ext uri="{BB962C8B-B14F-4D97-AF65-F5344CB8AC3E}">
        <p14:creationId xmlns:p14="http://schemas.microsoft.com/office/powerpoint/2010/main" val="2687233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lorful squares with white text&#10;&#10;AI-generated content may be incorrect.">
            <a:extLst>
              <a:ext uri="{FF2B5EF4-FFF2-40B4-BE49-F238E27FC236}">
                <a16:creationId xmlns:a16="http://schemas.microsoft.com/office/drawing/2014/main" id="{2C246A18-BC2F-EEF0-B4C9-E69A4BB601C5}"/>
              </a:ext>
            </a:extLst>
          </p:cNvPr>
          <p:cNvPicPr>
            <a:picLocks noChangeAspect="1"/>
          </p:cNvPicPr>
          <p:nvPr/>
        </p:nvPicPr>
        <p:blipFill>
          <a:blip r:embed="rId2"/>
          <a:srcRect b="3436"/>
          <a:stretch>
            <a:fillRect/>
          </a:stretch>
        </p:blipFill>
        <p:spPr>
          <a:xfrm>
            <a:off x="4753427" y="799855"/>
            <a:ext cx="6676572" cy="3407414"/>
          </a:xfrm>
          <a:prstGeom prst="rect">
            <a:avLst/>
          </a:prstGeom>
        </p:spPr>
      </p:pic>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a:xfrm>
            <a:off x="303398" y="256194"/>
            <a:ext cx="6305222" cy="798512"/>
          </a:xfrm>
        </p:spPr>
        <p:txBody>
          <a:bodyPr/>
          <a:lstStyle/>
          <a:p>
            <a:r>
              <a:rPr lang="en-US">
                <a:latin typeface="+mn-lt"/>
              </a:rPr>
              <a:t>Thank you!</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15493" y="3034502"/>
            <a:ext cx="5780507" cy="1974330"/>
          </a:xfrm>
        </p:spPr>
        <p:txBody>
          <a:bodyPr/>
          <a:lstStyle/>
          <a:p>
            <a:r>
              <a:rPr lang="en-US">
                <a:latin typeface="+mn-lt"/>
              </a:rPr>
              <a:t>We hope that your school enjoys the show and that you have found these resources useful for your pupils.</a:t>
            </a:r>
          </a:p>
          <a:p>
            <a:endParaRPr lang="en-US">
              <a:latin typeface="+mn-lt"/>
            </a:endParaRPr>
          </a:p>
          <a:p>
            <a:r>
              <a:rPr lang="en-US">
                <a:latin typeface="+mn-lt"/>
              </a:rPr>
              <a:t>Please share your experiences with other teachers in your network and encourage schools to sign up for information about next year’s Primary Arts </a:t>
            </a:r>
            <a:r>
              <a:rPr lang="en-US" err="1">
                <a:latin typeface="+mn-lt"/>
              </a:rPr>
              <a:t>programme</a:t>
            </a:r>
            <a:r>
              <a:rPr lang="en-US">
                <a:latin typeface="+mn-lt"/>
              </a:rPr>
              <a:t> at: </a:t>
            </a:r>
            <a:r>
              <a:rPr lang="en-US">
                <a:latin typeface="+mn-lt"/>
                <a:hlinkClick r:id="rId3"/>
              </a:rPr>
              <a:t>www.anewdirection.org.uk/primary-arts</a:t>
            </a:r>
            <a:endParaRPr lang="en-US">
              <a:latin typeface="+mn-lt"/>
            </a:endParaRPr>
          </a:p>
        </p:txBody>
      </p:sp>
    </p:spTree>
    <p:extLst>
      <p:ext uri="{BB962C8B-B14F-4D97-AF65-F5344CB8AC3E}">
        <p14:creationId xmlns:p14="http://schemas.microsoft.com/office/powerpoint/2010/main" val="1000930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Number xmlns="b4293591-fd5b-4f20-8142-38a6ccff9003" xsi:nil="true"/>
    <_Flow_SignoffStatus xmlns="b4293591-fd5b-4f20-8142-38a6ccff9003" xsi:nil="true"/>
    <Length xmlns="b4293591-fd5b-4f20-8142-38a6ccff9003" xsi:nil="true"/>
    <Date xmlns="b4293591-fd5b-4f20-8142-38a6ccff9003" xsi:nil="true"/>
    <_ip_UnifiedCompliancePolicyProperties xmlns="http://schemas.microsoft.com/sharepoint/v3" xsi:nil="true"/>
    <TaxCatchAll xmlns="55095bd9-18d6-472d-a72c-37b77a378e77" xsi:nil="true"/>
    <Person xmlns="b4293591-fd5b-4f20-8142-38a6ccff9003">
      <UserInfo>
        <DisplayName/>
        <AccountId xsi:nil="true"/>
        <AccountType/>
      </UserInfo>
    </Person>
    <lcf76f155ced4ddcb4097134ff3c332f xmlns="b4293591-fd5b-4f20-8142-38a6ccff9003">
      <Terms xmlns="http://schemas.microsoft.com/office/infopath/2007/PartnerControls"/>
    </lcf76f155ced4ddcb4097134ff3c332f>
    <Thumbnail xmlns="b4293591-fd5b-4f20-8142-38a6ccff900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9B082CA15D2B4EA93B9EE9B00A1333" ma:contentTypeVersion="27" ma:contentTypeDescription="Create a new document." ma:contentTypeScope="" ma:versionID="1ed1a0a44914813ee6c46926c0073c2d">
  <xsd:schema xmlns:xsd="http://www.w3.org/2001/XMLSchema" xmlns:xs="http://www.w3.org/2001/XMLSchema" xmlns:p="http://schemas.microsoft.com/office/2006/metadata/properties" xmlns:ns1="http://schemas.microsoft.com/sharepoint/v3" xmlns:ns2="b4293591-fd5b-4f20-8142-38a6ccff9003" xmlns:ns3="55095bd9-18d6-472d-a72c-37b77a378e77" targetNamespace="http://schemas.microsoft.com/office/2006/metadata/properties" ma:root="true" ma:fieldsID="38e7398cf3b4faec210fac0f9bdbc173" ns1:_="" ns2:_="" ns3:_="">
    <xsd:import namespace="http://schemas.microsoft.com/sharepoint/v3"/>
    <xsd:import namespace="b4293591-fd5b-4f20-8142-38a6ccff9003"/>
    <xsd:import namespace="55095bd9-18d6-472d-a72c-37b77a378e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Date" minOccurs="0"/>
                <xsd:element ref="ns2:lcf76f155ced4ddcb4097134ff3c332f" minOccurs="0"/>
                <xsd:element ref="ns3:TaxCatchAll" minOccurs="0"/>
                <xsd:element ref="ns2:MediaServiceObjectDetectorVersions" minOccurs="0"/>
                <xsd:element ref="ns2:Person" minOccurs="0"/>
                <xsd:element ref="ns2:Number" minOccurs="0"/>
                <xsd:element ref="ns2:_Flow_SignoffStatus" minOccurs="0"/>
                <xsd:element ref="ns2:MediaServiceSearchProperties" minOccurs="0"/>
                <xsd:element ref="ns2:Length" minOccurs="0"/>
                <xsd:element ref="ns2:MediaServiceBilling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293591-fd5b-4f20-8142-38a6ccff90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 ma:index="23" nillable="true" ma:displayName="Date" ma:format="DateTime" ma:internalName="Date">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da749e6-7c87-47e4-ae67-14d0c416dc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Person" ma:index="2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Number" ma:index="29" nillable="true" ma:displayName="Number" ma:decimals="0" ma:format="Dropdown" ma:internalName="Number" ma:percentage="FALSE">
      <xsd:simpleType>
        <xsd:restriction base="dms:Number"/>
      </xsd:simpleType>
    </xsd:element>
    <xsd:element name="_Flow_SignoffStatus" ma:index="30" nillable="true" ma:displayName="Sign-off status" ma:internalName="Sign_x002d_off_x0020_status">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Length" ma:index="32" nillable="true" ma:displayName="Length" ma:format="Dropdown" ma:internalName="Length">
      <xsd:simpleType>
        <xsd:restriction base="dms:Text">
          <xsd:maxLength value="255"/>
        </xsd:restriction>
      </xsd:simpleType>
    </xsd:element>
    <xsd:element name="MediaServiceBillingMetadata" ma:index="33" nillable="true" ma:displayName="MediaServiceBillingMetadata" ma:hidden="true" ma:internalName="MediaServiceBillingMetadata" ma:readOnly="true">
      <xsd:simpleType>
        <xsd:restriction base="dms:Note"/>
      </xsd:simpleType>
    </xsd:element>
    <xsd:element name="Thumbnail" ma:index="34" nillable="true" ma:displayName="Thumbnail" ma:format="Thumbnail" ma:internalName="Thumbnail">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095bd9-18d6-472d-a72c-37b77a378e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407aaf0-f58f-4d3c-b293-6e7e7a5cc482}" ma:internalName="TaxCatchAll" ma:showField="CatchAllData" ma:web="55095bd9-18d6-472d-a72c-37b77a378e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05209F-BB32-42FB-B57D-B0BE83202CC5}">
  <ds:schemaRefs>
    <ds:schemaRef ds:uri="http://purl.org/dc/terms/"/>
    <ds:schemaRef ds:uri="http://purl.org/dc/dcmitype/"/>
    <ds:schemaRef ds:uri="http://schemas.microsoft.com/sharepoint/v3"/>
    <ds:schemaRef ds:uri="http://schemas.microsoft.com/office/2006/documentManagement/types"/>
    <ds:schemaRef ds:uri="55095bd9-18d6-472d-a72c-37b77a378e77"/>
    <ds:schemaRef ds:uri="http://schemas.microsoft.com/office/infopath/2007/PartnerControls"/>
    <ds:schemaRef ds:uri="http://schemas.openxmlformats.org/package/2006/metadata/core-properties"/>
    <ds:schemaRef ds:uri="http://purl.org/dc/elements/1.1/"/>
    <ds:schemaRef ds:uri="b4293591-fd5b-4f20-8142-38a6ccff900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F09D28C-C3E9-49AB-B2C8-A972CAA30FA8}">
  <ds:schemaRefs>
    <ds:schemaRef ds:uri="55095bd9-18d6-472d-a72c-37b77a378e77"/>
    <ds:schemaRef ds:uri="b4293591-fd5b-4f20-8142-38a6ccff90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793AC47-EBB0-4B1B-9E54-CA816664C3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1199</Words>
  <Application>Microsoft Macintosh PowerPoint</Application>
  <PresentationFormat>Widescreen</PresentationFormat>
  <Paragraphs>72</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Poppins</vt:lpstr>
      <vt:lpstr>Aptos</vt:lpstr>
      <vt:lpstr>Calibri</vt:lpstr>
      <vt:lpstr>Arial</vt:lpstr>
      <vt:lpstr>Arial,Sans-Serif</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Anderson</dc:creator>
  <cp:lastModifiedBy>Jess McDermott</cp:lastModifiedBy>
  <cp:revision>1</cp:revision>
  <dcterms:created xsi:type="dcterms:W3CDTF">2024-06-12T13:00:08Z</dcterms:created>
  <dcterms:modified xsi:type="dcterms:W3CDTF">2025-12-18T09:32:10Z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0x010100269B082CA15D2B4EA93B9EE9B00A1333</vt:lpwstr>
  </property>
  <property fmtid="{D5CDD505-2E9C-101B-9397-08002B2CF9AE}" pid="3" name="MediaServiceImageTags">
    <vt:lpwstr/>
  </property>
</Properties>
</file>